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4.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5.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6.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7.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18.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9.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20.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21.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22.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99" r:id="rId5"/>
  </p:sldMasterIdLst>
  <p:notesMasterIdLst>
    <p:notesMasterId r:id="rId29"/>
  </p:notesMasterIdLst>
  <p:sldIdLst>
    <p:sldId id="2076138058" r:id="rId6"/>
    <p:sldId id="2076138262" r:id="rId7"/>
    <p:sldId id="2076138472" r:id="rId8"/>
    <p:sldId id="2076138439" r:id="rId9"/>
    <p:sldId id="2076138440" r:id="rId10"/>
    <p:sldId id="2076138441" r:id="rId11"/>
    <p:sldId id="2076138443" r:id="rId12"/>
    <p:sldId id="2076138444" r:id="rId13"/>
    <p:sldId id="2076138445" r:id="rId14"/>
    <p:sldId id="2076138446" r:id="rId15"/>
    <p:sldId id="2076138447" r:id="rId16"/>
    <p:sldId id="2076138448" r:id="rId17"/>
    <p:sldId id="2076138344" r:id="rId18"/>
    <p:sldId id="2076138449" r:id="rId19"/>
    <p:sldId id="2076138450" r:id="rId20"/>
    <p:sldId id="2076138451" r:id="rId21"/>
    <p:sldId id="2076138452" r:id="rId22"/>
    <p:sldId id="2076138453" r:id="rId23"/>
    <p:sldId id="2076138454" r:id="rId24"/>
    <p:sldId id="2076138455" r:id="rId25"/>
    <p:sldId id="2076138456" r:id="rId26"/>
    <p:sldId id="2076138457" r:id="rId27"/>
    <p:sldId id="2141411462"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68"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omnath Chatterji" initials="SC" lastIdx="5" clrIdx="0">
    <p:extLst>
      <p:ext uri="{19B8F6BF-5375-455C-9EA6-DF929625EA0E}">
        <p15:presenceInfo xmlns:p15="http://schemas.microsoft.com/office/powerpoint/2012/main" userId="fd935564e64a8510" providerId="Windows Live"/>
      </p:ext>
    </p:extLst>
  </p:cmAuthor>
  <p:cmAuthor id="2" name="PALMQUIST, Alyssa" initials="PA" lastIdx="5" clrIdx="1">
    <p:extLst>
      <p:ext uri="{19B8F6BF-5375-455C-9EA6-DF929625EA0E}">
        <p15:presenceInfo xmlns:p15="http://schemas.microsoft.com/office/powerpoint/2012/main" userId="S::palmquista@who.int::586e2ba2-ac3a-41f8-bf92-f4b73eaa1da3" providerId="AD"/>
      </p:ext>
    </p:extLst>
  </p:cmAuthor>
  <p:cmAuthor id="3" name="CHU, Hong Anh" initials="CHA" lastIdx="2" clrIdx="2">
    <p:extLst>
      <p:ext uri="{19B8F6BF-5375-455C-9EA6-DF929625EA0E}">
        <p15:presenceInfo xmlns:p15="http://schemas.microsoft.com/office/powerpoint/2012/main" userId="S::chuh@who.int::f8a76ed7-c171-4e37-9749-b7c1e68dbf2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72C4"/>
    <a:srgbClr val="B3C0E2"/>
    <a:srgbClr val="F48D30"/>
    <a:srgbClr val="FBD5B3"/>
    <a:srgbClr val="FCE5D0"/>
    <a:srgbClr val="03978C"/>
    <a:srgbClr val="FFD13F"/>
    <a:srgbClr val="A2D668"/>
    <a:srgbClr val="008582"/>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C3EC5BC-93B5-4C9C-82FC-BFC83CCD373E}" v="1" dt="2022-04-29T06:14:52.28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989" autoAdjust="0"/>
    <p:restoredTop sz="77563" autoAdjust="0"/>
  </p:normalViewPr>
  <p:slideViewPr>
    <p:cSldViewPr snapToGrid="0">
      <p:cViewPr varScale="1">
        <p:scale>
          <a:sx n="45" d="100"/>
          <a:sy n="45" d="100"/>
        </p:scale>
        <p:origin x="1120" y="52"/>
      </p:cViewPr>
      <p:guideLst>
        <p:guide orient="horz" pos="3768"/>
        <p:guide pos="3840"/>
      </p:guideLst>
    </p:cSldViewPr>
  </p:slideViewPr>
  <p:notesTextViewPr>
    <p:cViewPr>
      <p:scale>
        <a:sx n="115" d="100"/>
        <a:sy n="115" d="100"/>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commentAuthors" Target="commentAuthors.xml"/><Relationship Id="rId35"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ENTER, Wendy" userId="c0669ad9-b3e8-40cc-ac16-4ce7248a352d" providerId="ADAL" clId="{F670DC4C-49E0-4EBC-A39D-8DA73F28B186}"/>
    <pc:docChg chg="custSel modSld">
      <pc:chgData name="VENTER, Wendy" userId="c0669ad9-b3e8-40cc-ac16-4ce7248a352d" providerId="ADAL" clId="{F670DC4C-49E0-4EBC-A39D-8DA73F28B186}" dt="2022-03-13T11:50:45.792" v="64" actId="20577"/>
      <pc:docMkLst>
        <pc:docMk/>
      </pc:docMkLst>
      <pc:sldChg chg="delSp modSp mod">
        <pc:chgData name="VENTER, Wendy" userId="c0669ad9-b3e8-40cc-ac16-4ce7248a352d" providerId="ADAL" clId="{F670DC4C-49E0-4EBC-A39D-8DA73F28B186}" dt="2022-03-13T11:50:45.792" v="64" actId="20577"/>
        <pc:sldMkLst>
          <pc:docMk/>
          <pc:sldMk cId="2770851260" sldId="2076138262"/>
        </pc:sldMkLst>
        <pc:spChg chg="mod">
          <ac:chgData name="VENTER, Wendy" userId="c0669ad9-b3e8-40cc-ac16-4ce7248a352d" providerId="ADAL" clId="{F670DC4C-49E0-4EBC-A39D-8DA73F28B186}" dt="2022-03-13T11:50:45.792" v="64" actId="20577"/>
          <ac:spMkLst>
            <pc:docMk/>
            <pc:sldMk cId="2770851260" sldId="2076138262"/>
            <ac:spMk id="2" creationId="{3776BB58-1139-474C-AF04-337D6AEFB4B6}"/>
          </ac:spMkLst>
        </pc:spChg>
        <pc:picChg chg="del">
          <ac:chgData name="VENTER, Wendy" userId="c0669ad9-b3e8-40cc-ac16-4ce7248a352d" providerId="ADAL" clId="{F670DC4C-49E0-4EBC-A39D-8DA73F28B186}" dt="2022-03-13T11:50:00.321" v="0" actId="478"/>
          <ac:picMkLst>
            <pc:docMk/>
            <pc:sldMk cId="2770851260" sldId="2076138262"/>
            <ac:picMk id="4" creationId="{048B750D-E5E2-4CC3-B8C2-052B5AF84259}"/>
          </ac:picMkLst>
        </pc:picChg>
      </pc:sldChg>
    </pc:docChg>
  </pc:docChgLst>
  <pc:docChgLst>
    <pc:chgData name="VENTER, Wendy" userId="c0669ad9-b3e8-40cc-ac16-4ce7248a352d" providerId="ADAL" clId="{AC3EC5BC-93B5-4C9C-82FC-BFC83CCD373E}"/>
    <pc:docChg chg="modSld">
      <pc:chgData name="VENTER, Wendy" userId="c0669ad9-b3e8-40cc-ac16-4ce7248a352d" providerId="ADAL" clId="{AC3EC5BC-93B5-4C9C-82FC-BFC83CCD373E}" dt="2022-04-29T06:14:57.520" v="7" actId="1076"/>
      <pc:docMkLst>
        <pc:docMk/>
      </pc:docMkLst>
      <pc:sldChg chg="addSp delSp modSp mod">
        <pc:chgData name="VENTER, Wendy" userId="c0669ad9-b3e8-40cc-ac16-4ce7248a352d" providerId="ADAL" clId="{AC3EC5BC-93B5-4C9C-82FC-BFC83CCD373E}" dt="2022-04-29T06:14:57.520" v="7" actId="1076"/>
        <pc:sldMkLst>
          <pc:docMk/>
          <pc:sldMk cId="3825602592" sldId="2076138058"/>
        </pc:sldMkLst>
        <pc:spChg chg="add mod">
          <ac:chgData name="VENTER, Wendy" userId="c0669ad9-b3e8-40cc-ac16-4ce7248a352d" providerId="ADAL" clId="{AC3EC5BC-93B5-4C9C-82FC-BFC83CCD373E}" dt="2022-04-29T06:14:57.520" v="7" actId="1076"/>
          <ac:spMkLst>
            <pc:docMk/>
            <pc:sldMk cId="3825602592" sldId="2076138058"/>
            <ac:spMk id="7" creationId="{02D22E5E-DF1F-47B6-9061-698C2418E69F}"/>
          </ac:spMkLst>
        </pc:spChg>
        <pc:spChg chg="del mod">
          <ac:chgData name="VENTER, Wendy" userId="c0669ad9-b3e8-40cc-ac16-4ce7248a352d" providerId="ADAL" clId="{AC3EC5BC-93B5-4C9C-82FC-BFC83CCD373E}" dt="2022-04-29T06:14:05.298" v="5"/>
          <ac:spMkLst>
            <pc:docMk/>
            <pc:sldMk cId="3825602592" sldId="2076138058"/>
            <ac:spMk id="8" creationId="{02D22E5E-DF1F-47B6-9061-698C2418E69F}"/>
          </ac:spMkLst>
        </pc:spChg>
      </pc:sldChg>
    </pc:docChg>
  </pc:docChgLst>
  <pc:docChgLst>
    <pc:chgData name="VENTER, Wendy" userId="c0669ad9-b3e8-40cc-ac16-4ce7248a352d" providerId="ADAL" clId="{DBE16EBE-17FB-49EC-B453-9ECDBF42482E}"/>
    <pc:docChg chg="addSld delSld modSld">
      <pc:chgData name="VENTER, Wendy" userId="c0669ad9-b3e8-40cc-ac16-4ce7248a352d" providerId="ADAL" clId="{DBE16EBE-17FB-49EC-B453-9ECDBF42482E}" dt="2022-03-14T14:33:44.513" v="14" actId="47"/>
      <pc:docMkLst>
        <pc:docMk/>
      </pc:docMkLst>
      <pc:sldChg chg="modSp mod">
        <pc:chgData name="VENTER, Wendy" userId="c0669ad9-b3e8-40cc-ac16-4ce7248a352d" providerId="ADAL" clId="{DBE16EBE-17FB-49EC-B453-9ECDBF42482E}" dt="2022-03-13T12:56:18.933" v="8" actId="20577"/>
        <pc:sldMkLst>
          <pc:docMk/>
          <pc:sldMk cId="2770851260" sldId="2076138262"/>
        </pc:sldMkLst>
        <pc:spChg chg="mod">
          <ac:chgData name="VENTER, Wendy" userId="c0669ad9-b3e8-40cc-ac16-4ce7248a352d" providerId="ADAL" clId="{DBE16EBE-17FB-49EC-B453-9ECDBF42482E}" dt="2022-03-13T12:56:18.933" v="8" actId="20577"/>
          <ac:spMkLst>
            <pc:docMk/>
            <pc:sldMk cId="2770851260" sldId="2076138262"/>
            <ac:spMk id="2" creationId="{3776BB58-1139-474C-AF04-337D6AEFB4B6}"/>
          </ac:spMkLst>
        </pc:spChg>
      </pc:sldChg>
      <pc:sldChg chg="del">
        <pc:chgData name="VENTER, Wendy" userId="c0669ad9-b3e8-40cc-ac16-4ce7248a352d" providerId="ADAL" clId="{DBE16EBE-17FB-49EC-B453-9ECDBF42482E}" dt="2022-03-14T14:33:44.513" v="14" actId="47"/>
        <pc:sldMkLst>
          <pc:docMk/>
          <pc:sldMk cId="3968392411" sldId="2076138442"/>
        </pc:sldMkLst>
      </pc:sldChg>
      <pc:sldChg chg="modSp add mod">
        <pc:chgData name="VENTER, Wendy" userId="c0669ad9-b3e8-40cc-ac16-4ce7248a352d" providerId="ADAL" clId="{DBE16EBE-17FB-49EC-B453-9ECDBF42482E}" dt="2022-03-13T12:59:22.060" v="13" actId="20577"/>
        <pc:sldMkLst>
          <pc:docMk/>
          <pc:sldMk cId="108373733" sldId="2141411462"/>
        </pc:sldMkLst>
        <pc:spChg chg="mod">
          <ac:chgData name="VENTER, Wendy" userId="c0669ad9-b3e8-40cc-ac16-4ce7248a352d" providerId="ADAL" clId="{DBE16EBE-17FB-49EC-B453-9ECDBF42482E}" dt="2022-03-13T12:59:22.060" v="13" actId="20577"/>
          <ac:spMkLst>
            <pc:docMk/>
            <pc:sldMk cId="108373733" sldId="2141411462"/>
            <ac:spMk id="2" creationId="{1A004067-8509-4465-85C4-624E8827F342}"/>
          </ac:spMkLst>
        </pc:spChg>
      </pc:sldChg>
    </pc:docChg>
  </pc:docChgLst>
  <pc:docChgLst>
    <pc:chgData name="VENTER, Wendy" userId="c0669ad9-b3e8-40cc-ac16-4ce7248a352d" providerId="ADAL" clId="{BA86B555-7310-49C0-BFC3-7CCE80870B76}"/>
    <pc:docChg chg="undo custSel addSld delSld modSld">
      <pc:chgData name="VENTER, Wendy" userId="c0669ad9-b3e8-40cc-ac16-4ce7248a352d" providerId="ADAL" clId="{BA86B555-7310-49C0-BFC3-7CCE80870B76}" dt="2022-02-20T21:57:22.694" v="609" actId="6549"/>
      <pc:docMkLst>
        <pc:docMk/>
      </pc:docMkLst>
      <pc:sldChg chg="add del">
        <pc:chgData name="VENTER, Wendy" userId="c0669ad9-b3e8-40cc-ac16-4ce7248a352d" providerId="ADAL" clId="{BA86B555-7310-49C0-BFC3-7CCE80870B76}" dt="2022-02-20T21:43:30.311" v="460" actId="47"/>
        <pc:sldMkLst>
          <pc:docMk/>
          <pc:sldMk cId="1532022124" sldId="2076137981"/>
        </pc:sldMkLst>
      </pc:sldChg>
      <pc:sldChg chg="add del">
        <pc:chgData name="VENTER, Wendy" userId="c0669ad9-b3e8-40cc-ac16-4ce7248a352d" providerId="ADAL" clId="{BA86B555-7310-49C0-BFC3-7CCE80870B76}" dt="2022-02-20T21:43:29.108" v="459" actId="47"/>
        <pc:sldMkLst>
          <pc:docMk/>
          <pc:sldMk cId="3332077386" sldId="2076137982"/>
        </pc:sldMkLst>
      </pc:sldChg>
      <pc:sldChg chg="add del">
        <pc:chgData name="VENTER, Wendy" userId="c0669ad9-b3e8-40cc-ac16-4ce7248a352d" providerId="ADAL" clId="{BA86B555-7310-49C0-BFC3-7CCE80870B76}" dt="2022-02-20T21:43:28.118" v="458" actId="47"/>
        <pc:sldMkLst>
          <pc:docMk/>
          <pc:sldMk cId="288159317" sldId="2076138068"/>
        </pc:sldMkLst>
      </pc:sldChg>
      <pc:sldChg chg="mod modShow">
        <pc:chgData name="VENTER, Wendy" userId="c0669ad9-b3e8-40cc-ac16-4ce7248a352d" providerId="ADAL" clId="{BA86B555-7310-49C0-BFC3-7CCE80870B76}" dt="2022-02-20T21:51:15.673" v="511" actId="729"/>
        <pc:sldMkLst>
          <pc:docMk/>
          <pc:sldMk cId="3512341014" sldId="2076138326"/>
        </pc:sldMkLst>
      </pc:sldChg>
      <pc:sldChg chg="mod modShow">
        <pc:chgData name="VENTER, Wendy" userId="c0669ad9-b3e8-40cc-ac16-4ce7248a352d" providerId="ADAL" clId="{BA86B555-7310-49C0-BFC3-7CCE80870B76}" dt="2022-02-20T21:52:23.266" v="516" actId="729"/>
        <pc:sldMkLst>
          <pc:docMk/>
          <pc:sldMk cId="545946163" sldId="2076138327"/>
        </pc:sldMkLst>
      </pc:sldChg>
      <pc:sldChg chg="mod modShow">
        <pc:chgData name="VENTER, Wendy" userId="c0669ad9-b3e8-40cc-ac16-4ce7248a352d" providerId="ADAL" clId="{BA86B555-7310-49C0-BFC3-7CCE80870B76}" dt="2022-02-20T21:51:32.275" v="513" actId="729"/>
        <pc:sldMkLst>
          <pc:docMk/>
          <pc:sldMk cId="881454915" sldId="2076138328"/>
        </pc:sldMkLst>
      </pc:sldChg>
      <pc:sldChg chg="mod modShow">
        <pc:chgData name="VENTER, Wendy" userId="c0669ad9-b3e8-40cc-ac16-4ce7248a352d" providerId="ADAL" clId="{BA86B555-7310-49C0-BFC3-7CCE80870B76}" dt="2022-02-20T21:51:40.951" v="514" actId="729"/>
        <pc:sldMkLst>
          <pc:docMk/>
          <pc:sldMk cId="148960706" sldId="2076138329"/>
        </pc:sldMkLst>
      </pc:sldChg>
      <pc:sldChg chg="mod modShow">
        <pc:chgData name="VENTER, Wendy" userId="c0669ad9-b3e8-40cc-ac16-4ce7248a352d" providerId="ADAL" clId="{BA86B555-7310-49C0-BFC3-7CCE80870B76}" dt="2022-02-20T21:51:24.838" v="512" actId="729"/>
        <pc:sldMkLst>
          <pc:docMk/>
          <pc:sldMk cId="2871255745" sldId="2076138330"/>
        </pc:sldMkLst>
      </pc:sldChg>
      <pc:sldChg chg="mod modShow">
        <pc:chgData name="VENTER, Wendy" userId="c0669ad9-b3e8-40cc-ac16-4ce7248a352d" providerId="ADAL" clId="{BA86B555-7310-49C0-BFC3-7CCE80870B76}" dt="2022-02-20T21:51:52.985" v="515" actId="729"/>
        <pc:sldMkLst>
          <pc:docMk/>
          <pc:sldMk cId="2073110989" sldId="2076138331"/>
        </pc:sldMkLst>
      </pc:sldChg>
      <pc:sldChg chg="modNotesTx">
        <pc:chgData name="VENTER, Wendy" userId="c0669ad9-b3e8-40cc-ac16-4ce7248a352d" providerId="ADAL" clId="{BA86B555-7310-49C0-BFC3-7CCE80870B76}" dt="2022-02-20T21:57:22.694" v="609" actId="6549"/>
        <pc:sldMkLst>
          <pc:docMk/>
          <pc:sldMk cId="2309041929" sldId="2076138335"/>
        </pc:sldMkLst>
      </pc:sldChg>
      <pc:sldChg chg="modSp mod">
        <pc:chgData name="VENTER, Wendy" userId="c0669ad9-b3e8-40cc-ac16-4ce7248a352d" providerId="ADAL" clId="{BA86B555-7310-49C0-BFC3-7CCE80870B76}" dt="2022-02-20T21:26:51.444" v="9" actId="20577"/>
        <pc:sldMkLst>
          <pc:docMk/>
          <pc:sldMk cId="1789185417" sldId="2076138341"/>
        </pc:sldMkLst>
        <pc:spChg chg="mod">
          <ac:chgData name="VENTER, Wendy" userId="c0669ad9-b3e8-40cc-ac16-4ce7248a352d" providerId="ADAL" clId="{BA86B555-7310-49C0-BFC3-7CCE80870B76}" dt="2022-02-20T21:26:51.444" v="9" actId="20577"/>
          <ac:spMkLst>
            <pc:docMk/>
            <pc:sldMk cId="1789185417" sldId="2076138341"/>
            <ac:spMk id="3" creationId="{422E15A9-733B-44EA-9871-147026356AF6}"/>
          </ac:spMkLst>
        </pc:spChg>
      </pc:sldChg>
      <pc:sldChg chg="modSp mod">
        <pc:chgData name="VENTER, Wendy" userId="c0669ad9-b3e8-40cc-ac16-4ce7248a352d" providerId="ADAL" clId="{BA86B555-7310-49C0-BFC3-7CCE80870B76}" dt="2022-02-20T21:27:22.636" v="29" actId="20577"/>
        <pc:sldMkLst>
          <pc:docMk/>
          <pc:sldMk cId="1083223697" sldId="2076138342"/>
        </pc:sldMkLst>
        <pc:spChg chg="mod">
          <ac:chgData name="VENTER, Wendy" userId="c0669ad9-b3e8-40cc-ac16-4ce7248a352d" providerId="ADAL" clId="{BA86B555-7310-49C0-BFC3-7CCE80870B76}" dt="2022-02-20T21:27:22.636" v="29" actId="20577"/>
          <ac:spMkLst>
            <pc:docMk/>
            <pc:sldMk cId="1083223697" sldId="2076138342"/>
            <ac:spMk id="3" creationId="{422E15A9-733B-44EA-9871-147026356AF6}"/>
          </ac:spMkLst>
        </pc:spChg>
      </pc:sldChg>
      <pc:sldChg chg="modSp mod modNotesTx">
        <pc:chgData name="VENTER, Wendy" userId="c0669ad9-b3e8-40cc-ac16-4ce7248a352d" providerId="ADAL" clId="{BA86B555-7310-49C0-BFC3-7CCE80870B76}" dt="2022-02-20T21:29:55.343" v="393" actId="20577"/>
        <pc:sldMkLst>
          <pc:docMk/>
          <pc:sldMk cId="3851910716" sldId="2076138343"/>
        </pc:sldMkLst>
        <pc:spChg chg="mod">
          <ac:chgData name="VENTER, Wendy" userId="c0669ad9-b3e8-40cc-ac16-4ce7248a352d" providerId="ADAL" clId="{BA86B555-7310-49C0-BFC3-7CCE80870B76}" dt="2022-02-20T21:27:43.798" v="44" actId="20577"/>
          <ac:spMkLst>
            <pc:docMk/>
            <pc:sldMk cId="3851910716" sldId="2076138343"/>
            <ac:spMk id="3" creationId="{422E15A9-733B-44EA-9871-147026356AF6}"/>
          </ac:spMkLst>
        </pc:spChg>
      </pc:sldChg>
      <pc:sldChg chg="modSp mod">
        <pc:chgData name="VENTER, Wendy" userId="c0669ad9-b3e8-40cc-ac16-4ce7248a352d" providerId="ADAL" clId="{BA86B555-7310-49C0-BFC3-7CCE80870B76}" dt="2022-02-20T21:31:26.101" v="432" actId="20577"/>
        <pc:sldMkLst>
          <pc:docMk/>
          <pc:sldMk cId="2548835922" sldId="2076138344"/>
        </pc:sldMkLst>
        <pc:spChg chg="mod">
          <ac:chgData name="VENTER, Wendy" userId="c0669ad9-b3e8-40cc-ac16-4ce7248a352d" providerId="ADAL" clId="{BA86B555-7310-49C0-BFC3-7CCE80870B76}" dt="2022-02-20T21:30:05.493" v="399" actId="20577"/>
          <ac:spMkLst>
            <pc:docMk/>
            <pc:sldMk cId="2548835922" sldId="2076138344"/>
            <ac:spMk id="5" creationId="{75B865E2-3D2C-46D3-8589-40EE6A556FC2}"/>
          </ac:spMkLst>
        </pc:spChg>
        <pc:spChg chg="mod">
          <ac:chgData name="VENTER, Wendy" userId="c0669ad9-b3e8-40cc-ac16-4ce7248a352d" providerId="ADAL" clId="{BA86B555-7310-49C0-BFC3-7CCE80870B76}" dt="2022-02-20T21:31:26.101" v="432" actId="20577"/>
          <ac:spMkLst>
            <pc:docMk/>
            <pc:sldMk cId="2548835922" sldId="2076138344"/>
            <ac:spMk id="6" creationId="{83DAB410-E80A-4056-9F21-4F27AC72A5F5}"/>
          </ac:spMkLst>
        </pc:spChg>
      </pc:sldChg>
      <pc:sldChg chg="modSp">
        <pc:chgData name="VENTER, Wendy" userId="c0669ad9-b3e8-40cc-ac16-4ce7248a352d" providerId="ADAL" clId="{BA86B555-7310-49C0-BFC3-7CCE80870B76}" dt="2022-02-20T21:37:47.572" v="450" actId="255"/>
        <pc:sldMkLst>
          <pc:docMk/>
          <pc:sldMk cId="2051229504" sldId="2076138349"/>
        </pc:sldMkLst>
        <pc:spChg chg="mod">
          <ac:chgData name="VENTER, Wendy" userId="c0669ad9-b3e8-40cc-ac16-4ce7248a352d" providerId="ADAL" clId="{BA86B555-7310-49C0-BFC3-7CCE80870B76}" dt="2022-02-20T21:37:47.572" v="450" actId="255"/>
          <ac:spMkLst>
            <pc:docMk/>
            <pc:sldMk cId="2051229504" sldId="2076138349"/>
            <ac:spMk id="3" creationId="{422E15A9-733B-44EA-9871-147026356AF6}"/>
          </ac:spMkLst>
        </pc:spChg>
      </pc:sldChg>
      <pc:sldChg chg="modSp">
        <pc:chgData name="VENTER, Wendy" userId="c0669ad9-b3e8-40cc-ac16-4ce7248a352d" providerId="ADAL" clId="{BA86B555-7310-49C0-BFC3-7CCE80870B76}" dt="2022-02-20T21:37:40.323" v="449" actId="255"/>
        <pc:sldMkLst>
          <pc:docMk/>
          <pc:sldMk cId="2802112431" sldId="2076138351"/>
        </pc:sldMkLst>
        <pc:spChg chg="mod">
          <ac:chgData name="VENTER, Wendy" userId="c0669ad9-b3e8-40cc-ac16-4ce7248a352d" providerId="ADAL" clId="{BA86B555-7310-49C0-BFC3-7CCE80870B76}" dt="2022-02-20T21:37:40.323" v="449" actId="255"/>
          <ac:spMkLst>
            <pc:docMk/>
            <pc:sldMk cId="2802112431" sldId="2076138351"/>
            <ac:spMk id="3" creationId="{422E15A9-733B-44EA-9871-147026356AF6}"/>
          </ac:spMkLst>
        </pc:spChg>
      </pc:sldChg>
      <pc:sldChg chg="modSp del mod">
        <pc:chgData name="VENTER, Wendy" userId="c0669ad9-b3e8-40cc-ac16-4ce7248a352d" providerId="ADAL" clId="{BA86B555-7310-49C0-BFC3-7CCE80870B76}" dt="2022-02-20T21:41:26.935" v="453" actId="47"/>
        <pc:sldMkLst>
          <pc:docMk/>
          <pc:sldMk cId="2070247731" sldId="2076138353"/>
        </pc:sldMkLst>
        <pc:spChg chg="mod">
          <ac:chgData name="VENTER, Wendy" userId="c0669ad9-b3e8-40cc-ac16-4ce7248a352d" providerId="ADAL" clId="{BA86B555-7310-49C0-BFC3-7CCE80870B76}" dt="2022-02-20T21:40:58.839" v="452" actId="27636"/>
          <ac:spMkLst>
            <pc:docMk/>
            <pc:sldMk cId="2070247731" sldId="2076138353"/>
            <ac:spMk id="3" creationId="{422E15A9-733B-44EA-9871-147026356AF6}"/>
          </ac:spMkLst>
        </pc:spChg>
      </pc:sldChg>
      <pc:sldChg chg="del">
        <pc:chgData name="VENTER, Wendy" userId="c0669ad9-b3e8-40cc-ac16-4ce7248a352d" providerId="ADAL" clId="{BA86B555-7310-49C0-BFC3-7CCE80870B76}" dt="2022-02-20T21:41:40.994" v="454" actId="47"/>
        <pc:sldMkLst>
          <pc:docMk/>
          <pc:sldMk cId="154211504" sldId="2076138354"/>
        </pc:sldMkLst>
      </pc:sldChg>
      <pc:sldChg chg="addSp modSp mod">
        <pc:chgData name="VENTER, Wendy" userId="c0669ad9-b3e8-40cc-ac16-4ce7248a352d" providerId="ADAL" clId="{BA86B555-7310-49C0-BFC3-7CCE80870B76}" dt="2022-02-20T21:49:59.190" v="510" actId="2085"/>
        <pc:sldMkLst>
          <pc:docMk/>
          <pc:sldMk cId="1642016418" sldId="2076138366"/>
        </pc:sldMkLst>
        <pc:spChg chg="add mod">
          <ac:chgData name="VENTER, Wendy" userId="c0669ad9-b3e8-40cc-ac16-4ce7248a352d" providerId="ADAL" clId="{BA86B555-7310-49C0-BFC3-7CCE80870B76}" dt="2022-02-20T21:49:59.190" v="510" actId="2085"/>
          <ac:spMkLst>
            <pc:docMk/>
            <pc:sldMk cId="1642016418" sldId="2076138366"/>
            <ac:spMk id="3" creationId="{0551E737-AFE7-4893-8F74-FB784C0E6B28}"/>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4472C4"/>
        </a:solidFill>
      </dgm:spPr>
      <dgm:t>
        <a:bodyPr/>
        <a:lstStyle/>
        <a:p>
          <a:r>
            <a:rPr lang="en-US" sz="2000" b="1" dirty="0"/>
            <a:t>Content</a:t>
          </a:r>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B3C0E2"/>
        </a:solidFill>
      </dgm:spPr>
      <dgm:t>
        <a:bodyPr/>
        <a:lstStyle/>
        <a:p>
          <a:pPr algn="ctr"/>
          <a:r>
            <a:rPr lang="en-US" sz="2000" b="1" dirty="0"/>
            <a:t>Structure</a:t>
          </a:r>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2" custLinFactNeighborX="-572" custLinFactNeighborY="-9774">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2">
        <dgm:presLayoutVars>
          <dgm:bulletEnabled val="1"/>
        </dgm:presLayoutVars>
      </dgm:prSet>
      <dgm:spPr/>
    </dgm:pt>
  </dgm:ptLst>
  <dgm:cxnLst>
    <dgm:cxn modelId="{868EAB4E-6504-45C1-B27D-352531AF85AE}" type="presOf" srcId="{F950263E-908E-43A3-8F56-BCA07DF7BC21}" destId="{4634A1C5-CE37-482F-AAEA-130B14B9BC42}" srcOrd="0" destOrd="0" presId="urn:microsoft.com/office/officeart/2005/8/layout/hChevron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FBD5B3"/>
        </a:solidFill>
      </dgm:spPr>
      <dgm:t>
        <a:bodyPr/>
        <a:lstStyle/>
        <a:p>
          <a:r>
            <a:rPr lang="en-US" sz="2000" b="1" dirty="0"/>
            <a:t>Content</a:t>
          </a:r>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F48D30"/>
        </a:solidFill>
      </dgm:spPr>
      <dgm:t>
        <a:bodyPr/>
        <a:lstStyle/>
        <a:p>
          <a:pPr algn="ctr"/>
          <a:r>
            <a:rPr lang="en-US" sz="2000" b="1" dirty="0"/>
            <a:t>Structure</a:t>
          </a:r>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2" custLinFactNeighborX="-572" custLinFactNeighborY="-7999">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2" custLinFactNeighborY="240">
        <dgm:presLayoutVars>
          <dgm:bulletEnabled val="1"/>
        </dgm:presLayoutVars>
      </dgm:prSet>
      <dgm:spPr/>
    </dgm:pt>
  </dgm:ptLst>
  <dgm:cxnLst>
    <dgm:cxn modelId="{868EAB4E-6504-45C1-B27D-352531AF85AE}" type="presOf" srcId="{F950263E-908E-43A3-8F56-BCA07DF7BC21}" destId="{4634A1C5-CE37-482F-AAEA-130B14B9BC42}" srcOrd="0" destOrd="0" presId="urn:microsoft.com/office/officeart/2005/8/layout/hChevron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FBD5B3"/>
        </a:solidFill>
      </dgm:spPr>
      <dgm:t>
        <a:bodyPr/>
        <a:lstStyle/>
        <a:p>
          <a:r>
            <a:rPr lang="en-US" sz="2000" b="1" dirty="0"/>
            <a:t>Content</a:t>
          </a:r>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F48D30"/>
        </a:solidFill>
      </dgm:spPr>
      <dgm:t>
        <a:bodyPr/>
        <a:lstStyle/>
        <a:p>
          <a:pPr algn="ctr"/>
          <a:r>
            <a:rPr lang="en-US" sz="2000" b="1" dirty="0"/>
            <a:t>Structure</a:t>
          </a:r>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2" custLinFactNeighborX="-572" custLinFactNeighborY="-7999">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2">
        <dgm:presLayoutVars>
          <dgm:bulletEnabled val="1"/>
        </dgm:presLayoutVars>
      </dgm:prSet>
      <dgm:spPr/>
    </dgm:pt>
  </dgm:ptLst>
  <dgm:cxnLst>
    <dgm:cxn modelId="{868EAB4E-6504-45C1-B27D-352531AF85AE}" type="presOf" srcId="{F950263E-908E-43A3-8F56-BCA07DF7BC21}" destId="{4634A1C5-CE37-482F-AAEA-130B14B9BC42}" srcOrd="0" destOrd="0" presId="urn:microsoft.com/office/officeart/2005/8/layout/hChevron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FBD5B3"/>
        </a:solidFill>
      </dgm:spPr>
      <dgm:t>
        <a:bodyPr/>
        <a:lstStyle/>
        <a:p>
          <a:r>
            <a:rPr lang="en-US" sz="2000" b="1" dirty="0"/>
            <a:t>Content</a:t>
          </a:r>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F48D30"/>
        </a:solidFill>
      </dgm:spPr>
      <dgm:t>
        <a:bodyPr/>
        <a:lstStyle/>
        <a:p>
          <a:pPr algn="ctr"/>
          <a:r>
            <a:rPr lang="en-US" sz="2000" b="1" dirty="0"/>
            <a:t>Structure</a:t>
          </a:r>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2" custLinFactNeighborX="-572" custLinFactNeighborY="-7999">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2">
        <dgm:presLayoutVars>
          <dgm:bulletEnabled val="1"/>
        </dgm:presLayoutVars>
      </dgm:prSet>
      <dgm:spPr/>
    </dgm:pt>
  </dgm:ptLst>
  <dgm:cxnLst>
    <dgm:cxn modelId="{868EAB4E-6504-45C1-B27D-352531AF85AE}" type="presOf" srcId="{F950263E-908E-43A3-8F56-BCA07DF7BC21}" destId="{4634A1C5-CE37-482F-AAEA-130B14B9BC42}" srcOrd="0" destOrd="0" presId="urn:microsoft.com/office/officeart/2005/8/layout/hChevron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FBD5B3"/>
        </a:solidFill>
      </dgm:spPr>
      <dgm:t>
        <a:bodyPr/>
        <a:lstStyle/>
        <a:p>
          <a:r>
            <a:rPr lang="en-US" sz="2000" b="1" dirty="0"/>
            <a:t>Content</a:t>
          </a:r>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F48D30"/>
        </a:solidFill>
      </dgm:spPr>
      <dgm:t>
        <a:bodyPr/>
        <a:lstStyle/>
        <a:p>
          <a:pPr algn="ctr"/>
          <a:r>
            <a:rPr lang="en-US" sz="2000" b="1" dirty="0"/>
            <a:t>Structure</a:t>
          </a:r>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2" custLinFactNeighborX="-572" custLinFactNeighborY="-7999">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2">
        <dgm:presLayoutVars>
          <dgm:bulletEnabled val="1"/>
        </dgm:presLayoutVars>
      </dgm:prSet>
      <dgm:spPr/>
    </dgm:pt>
  </dgm:ptLst>
  <dgm:cxnLst>
    <dgm:cxn modelId="{868EAB4E-6504-45C1-B27D-352531AF85AE}" type="presOf" srcId="{F950263E-908E-43A3-8F56-BCA07DF7BC21}" destId="{4634A1C5-CE37-482F-AAEA-130B14B9BC42}" srcOrd="0" destOrd="0" presId="urn:microsoft.com/office/officeart/2005/8/layout/hChevron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FBD5B3"/>
        </a:solidFill>
      </dgm:spPr>
      <dgm:t>
        <a:bodyPr/>
        <a:lstStyle/>
        <a:p>
          <a:r>
            <a:rPr lang="en-US" sz="2000" b="1" dirty="0"/>
            <a:t>Content</a:t>
          </a:r>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F48D30"/>
        </a:solidFill>
      </dgm:spPr>
      <dgm:t>
        <a:bodyPr/>
        <a:lstStyle/>
        <a:p>
          <a:pPr algn="ctr"/>
          <a:r>
            <a:rPr lang="en-US" sz="2000" b="1" dirty="0"/>
            <a:t>Structure</a:t>
          </a:r>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2" custLinFactNeighborX="-572" custLinFactNeighborY="-7999">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2">
        <dgm:presLayoutVars>
          <dgm:bulletEnabled val="1"/>
        </dgm:presLayoutVars>
      </dgm:prSet>
      <dgm:spPr/>
    </dgm:pt>
  </dgm:ptLst>
  <dgm:cxnLst>
    <dgm:cxn modelId="{868EAB4E-6504-45C1-B27D-352531AF85AE}" type="presOf" srcId="{F950263E-908E-43A3-8F56-BCA07DF7BC21}" destId="{4634A1C5-CE37-482F-AAEA-130B14B9BC42}" srcOrd="0" destOrd="0" presId="urn:microsoft.com/office/officeart/2005/8/layout/hChevron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B3C0E2"/>
        </a:solidFill>
      </dgm:spPr>
      <dgm:t>
        <a:bodyPr/>
        <a:lstStyle/>
        <a:p>
          <a:r>
            <a:rPr lang="en-US" sz="2000" b="1" dirty="0"/>
            <a:t>Content</a:t>
          </a:r>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4472C4"/>
        </a:solidFill>
      </dgm:spPr>
      <dgm:t>
        <a:bodyPr/>
        <a:lstStyle/>
        <a:p>
          <a:pPr algn="ctr"/>
          <a:r>
            <a:rPr lang="en-US" sz="2000" b="1" dirty="0"/>
            <a:t>Structure</a:t>
          </a:r>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2" custLinFactNeighborX="-572" custLinFactNeighborY="-7999">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2">
        <dgm:presLayoutVars>
          <dgm:bulletEnabled val="1"/>
        </dgm:presLayoutVars>
      </dgm:prSet>
      <dgm:spPr/>
    </dgm:pt>
  </dgm:ptLst>
  <dgm:cxnLst>
    <dgm:cxn modelId="{868EAB4E-6504-45C1-B27D-352531AF85AE}" type="presOf" srcId="{F950263E-908E-43A3-8F56-BCA07DF7BC21}" destId="{4634A1C5-CE37-482F-AAEA-130B14B9BC42}" srcOrd="0" destOrd="0" presId="urn:microsoft.com/office/officeart/2005/8/layout/hChevron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B3C0E2"/>
        </a:solidFill>
      </dgm:spPr>
      <dgm:t>
        <a:bodyPr/>
        <a:lstStyle/>
        <a:p>
          <a:r>
            <a:rPr lang="en-US" sz="2000" b="1" dirty="0"/>
            <a:t>Content</a:t>
          </a:r>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4472C4"/>
        </a:solidFill>
      </dgm:spPr>
      <dgm:t>
        <a:bodyPr/>
        <a:lstStyle/>
        <a:p>
          <a:pPr algn="ctr"/>
          <a:r>
            <a:rPr lang="en-US" sz="2000" b="1" dirty="0"/>
            <a:t>Structure</a:t>
          </a:r>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2" custLinFactNeighborX="-572" custLinFactNeighborY="-7999">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2">
        <dgm:presLayoutVars>
          <dgm:bulletEnabled val="1"/>
        </dgm:presLayoutVars>
      </dgm:prSet>
      <dgm:spPr/>
    </dgm:pt>
  </dgm:ptLst>
  <dgm:cxnLst>
    <dgm:cxn modelId="{868EAB4E-6504-45C1-B27D-352531AF85AE}" type="presOf" srcId="{F950263E-908E-43A3-8F56-BCA07DF7BC21}" destId="{4634A1C5-CE37-482F-AAEA-130B14B9BC42}" srcOrd="0" destOrd="0" presId="urn:microsoft.com/office/officeart/2005/8/layout/hChevron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B3C0E2"/>
        </a:solidFill>
      </dgm:spPr>
      <dgm:t>
        <a:bodyPr/>
        <a:lstStyle/>
        <a:p>
          <a:r>
            <a:rPr lang="en-US" sz="2000" b="1" dirty="0"/>
            <a:t>Content</a:t>
          </a:r>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4472C4"/>
        </a:solidFill>
      </dgm:spPr>
      <dgm:t>
        <a:bodyPr/>
        <a:lstStyle/>
        <a:p>
          <a:pPr algn="ctr"/>
          <a:r>
            <a:rPr lang="en-US" sz="2000" b="1" dirty="0"/>
            <a:t>Structure</a:t>
          </a:r>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2" custLinFactNeighborX="-572" custLinFactNeighborY="-7999">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2">
        <dgm:presLayoutVars>
          <dgm:bulletEnabled val="1"/>
        </dgm:presLayoutVars>
      </dgm:prSet>
      <dgm:spPr/>
    </dgm:pt>
  </dgm:ptLst>
  <dgm:cxnLst>
    <dgm:cxn modelId="{868EAB4E-6504-45C1-B27D-352531AF85AE}" type="presOf" srcId="{F950263E-908E-43A3-8F56-BCA07DF7BC21}" destId="{4634A1C5-CE37-482F-AAEA-130B14B9BC42}" srcOrd="0" destOrd="0" presId="urn:microsoft.com/office/officeart/2005/8/layout/hChevron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B3C0E2"/>
        </a:solidFill>
      </dgm:spPr>
      <dgm:t>
        <a:bodyPr/>
        <a:lstStyle/>
        <a:p>
          <a:r>
            <a:rPr lang="en-US" sz="2000" b="1" dirty="0"/>
            <a:t>Content</a:t>
          </a:r>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4472C4"/>
        </a:solidFill>
      </dgm:spPr>
      <dgm:t>
        <a:bodyPr/>
        <a:lstStyle/>
        <a:p>
          <a:pPr algn="ctr"/>
          <a:r>
            <a:rPr lang="en-US" sz="2000" b="1" dirty="0"/>
            <a:t>Structure</a:t>
          </a:r>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2" custLinFactNeighborX="-572" custLinFactNeighborY="-7999">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2">
        <dgm:presLayoutVars>
          <dgm:bulletEnabled val="1"/>
        </dgm:presLayoutVars>
      </dgm:prSet>
      <dgm:spPr/>
    </dgm:pt>
  </dgm:ptLst>
  <dgm:cxnLst>
    <dgm:cxn modelId="{868EAB4E-6504-45C1-B27D-352531AF85AE}" type="presOf" srcId="{F950263E-908E-43A3-8F56-BCA07DF7BC21}" destId="{4634A1C5-CE37-482F-AAEA-130B14B9BC42}" srcOrd="0" destOrd="0" presId="urn:microsoft.com/office/officeart/2005/8/layout/hChevron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B3C0E2"/>
        </a:solidFill>
      </dgm:spPr>
      <dgm:t>
        <a:bodyPr/>
        <a:lstStyle/>
        <a:p>
          <a:r>
            <a:rPr lang="en-US" sz="2000" b="1" dirty="0"/>
            <a:t>Content</a:t>
          </a:r>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4472C4"/>
        </a:solidFill>
      </dgm:spPr>
      <dgm:t>
        <a:bodyPr/>
        <a:lstStyle/>
        <a:p>
          <a:pPr algn="ctr"/>
          <a:r>
            <a:rPr lang="en-US" sz="2000" b="1" dirty="0"/>
            <a:t>Structure</a:t>
          </a:r>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2" custLinFactNeighborX="-572" custLinFactNeighborY="-7999">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2">
        <dgm:presLayoutVars>
          <dgm:bulletEnabled val="1"/>
        </dgm:presLayoutVars>
      </dgm:prSet>
      <dgm:spPr/>
    </dgm:pt>
  </dgm:ptLst>
  <dgm:cxnLst>
    <dgm:cxn modelId="{868EAB4E-6504-45C1-B27D-352531AF85AE}" type="presOf" srcId="{F950263E-908E-43A3-8F56-BCA07DF7BC21}" destId="{4634A1C5-CE37-482F-AAEA-130B14B9BC42}" srcOrd="0" destOrd="0" presId="urn:microsoft.com/office/officeart/2005/8/layout/hChevron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4472C4"/>
        </a:solidFill>
      </dgm:spPr>
      <dgm:t>
        <a:bodyPr/>
        <a:lstStyle/>
        <a:p>
          <a:r>
            <a:rPr lang="en-US" sz="2000" b="1" dirty="0"/>
            <a:t>Content</a:t>
          </a:r>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B3C0E2"/>
        </a:solidFill>
      </dgm:spPr>
      <dgm:t>
        <a:bodyPr/>
        <a:lstStyle/>
        <a:p>
          <a:pPr algn="ctr"/>
          <a:r>
            <a:rPr lang="en-US" sz="2000" b="1" dirty="0"/>
            <a:t>Structure</a:t>
          </a:r>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2" custLinFactNeighborX="-572" custLinFactNeighborY="-9774">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2">
        <dgm:presLayoutVars>
          <dgm:bulletEnabled val="1"/>
        </dgm:presLayoutVars>
      </dgm:prSet>
      <dgm:spPr/>
    </dgm:pt>
  </dgm:ptLst>
  <dgm:cxnLst>
    <dgm:cxn modelId="{868EAB4E-6504-45C1-B27D-352531AF85AE}" type="presOf" srcId="{F950263E-908E-43A3-8F56-BCA07DF7BC21}" destId="{4634A1C5-CE37-482F-AAEA-130B14B9BC42}" srcOrd="0" destOrd="0" presId="urn:microsoft.com/office/officeart/2005/8/layout/hChevron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4472C4"/>
        </a:solidFill>
      </dgm:spPr>
      <dgm:t>
        <a:bodyPr/>
        <a:lstStyle/>
        <a:p>
          <a:r>
            <a:rPr lang="en-US" sz="2000" b="1" dirty="0"/>
            <a:t>Content</a:t>
          </a:r>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B3C0E2"/>
        </a:solidFill>
      </dgm:spPr>
      <dgm:t>
        <a:bodyPr/>
        <a:lstStyle/>
        <a:p>
          <a:pPr algn="ctr"/>
          <a:r>
            <a:rPr lang="en-US" sz="2000" b="1" dirty="0"/>
            <a:t>Structure</a:t>
          </a:r>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2" custLinFactNeighborX="-572" custLinFactNeighborY="-9774">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2">
        <dgm:presLayoutVars>
          <dgm:bulletEnabled val="1"/>
        </dgm:presLayoutVars>
      </dgm:prSet>
      <dgm:spPr/>
    </dgm:pt>
  </dgm:ptLst>
  <dgm:cxnLst>
    <dgm:cxn modelId="{868EAB4E-6504-45C1-B27D-352531AF85AE}" type="presOf" srcId="{F950263E-908E-43A3-8F56-BCA07DF7BC21}" destId="{4634A1C5-CE37-482F-AAEA-130B14B9BC42}" srcOrd="0" destOrd="0" presId="urn:microsoft.com/office/officeart/2005/8/layout/hChevron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B3C0E2"/>
        </a:solidFill>
      </dgm:spPr>
      <dgm:t>
        <a:bodyPr/>
        <a:lstStyle/>
        <a:p>
          <a:r>
            <a:rPr lang="en-US" sz="2000" b="1" dirty="0"/>
            <a:t>Content</a:t>
          </a:r>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4472C4"/>
        </a:solidFill>
      </dgm:spPr>
      <dgm:t>
        <a:bodyPr/>
        <a:lstStyle/>
        <a:p>
          <a:pPr algn="ctr"/>
          <a:r>
            <a:rPr lang="en-US" sz="2000" b="1" dirty="0"/>
            <a:t>Structure</a:t>
          </a:r>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2" custLinFactNeighborX="-572" custLinFactNeighborY="-9774">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2">
        <dgm:presLayoutVars>
          <dgm:bulletEnabled val="1"/>
        </dgm:presLayoutVars>
      </dgm:prSet>
      <dgm:spPr/>
    </dgm:pt>
  </dgm:ptLst>
  <dgm:cxnLst>
    <dgm:cxn modelId="{868EAB4E-6504-45C1-B27D-352531AF85AE}" type="presOf" srcId="{F950263E-908E-43A3-8F56-BCA07DF7BC21}" destId="{4634A1C5-CE37-482F-AAEA-130B14B9BC42}" srcOrd="0" destOrd="0" presId="urn:microsoft.com/office/officeart/2005/8/layout/hChevron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B3C0E2"/>
        </a:solidFill>
      </dgm:spPr>
      <dgm:t>
        <a:bodyPr/>
        <a:lstStyle/>
        <a:p>
          <a:r>
            <a:rPr lang="en-US" sz="2000" b="1" dirty="0"/>
            <a:t>Content</a:t>
          </a:r>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4472C4"/>
        </a:solidFill>
      </dgm:spPr>
      <dgm:t>
        <a:bodyPr/>
        <a:lstStyle/>
        <a:p>
          <a:pPr algn="ctr"/>
          <a:r>
            <a:rPr lang="en-US" sz="2000" b="1" dirty="0"/>
            <a:t>Structure</a:t>
          </a:r>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2" custLinFactNeighborX="-572" custLinFactNeighborY="-9774">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2">
        <dgm:presLayoutVars>
          <dgm:bulletEnabled val="1"/>
        </dgm:presLayoutVars>
      </dgm:prSet>
      <dgm:spPr/>
    </dgm:pt>
  </dgm:ptLst>
  <dgm:cxnLst>
    <dgm:cxn modelId="{868EAB4E-6504-45C1-B27D-352531AF85AE}" type="presOf" srcId="{F950263E-908E-43A3-8F56-BCA07DF7BC21}" destId="{4634A1C5-CE37-482F-AAEA-130B14B9BC42}" srcOrd="0" destOrd="0" presId="urn:microsoft.com/office/officeart/2005/8/layout/hChevron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B3C0E2"/>
        </a:solidFill>
      </dgm:spPr>
      <dgm:t>
        <a:bodyPr/>
        <a:lstStyle/>
        <a:p>
          <a:r>
            <a:rPr lang="en-US" sz="2000" b="1" dirty="0"/>
            <a:t>Content</a:t>
          </a:r>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4472C4"/>
        </a:solidFill>
      </dgm:spPr>
      <dgm:t>
        <a:bodyPr/>
        <a:lstStyle/>
        <a:p>
          <a:pPr algn="ctr"/>
          <a:r>
            <a:rPr lang="en-US" sz="2000" b="1" dirty="0"/>
            <a:t>Structure</a:t>
          </a:r>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2" custLinFactNeighborX="-572" custLinFactNeighborY="-9774">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2">
        <dgm:presLayoutVars>
          <dgm:bulletEnabled val="1"/>
        </dgm:presLayoutVars>
      </dgm:prSet>
      <dgm:spPr/>
    </dgm:pt>
  </dgm:ptLst>
  <dgm:cxnLst>
    <dgm:cxn modelId="{868EAB4E-6504-45C1-B27D-352531AF85AE}" type="presOf" srcId="{F950263E-908E-43A3-8F56-BCA07DF7BC21}" destId="{4634A1C5-CE37-482F-AAEA-130B14B9BC42}" srcOrd="0" destOrd="0" presId="urn:microsoft.com/office/officeart/2005/8/layout/hChevron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B3C0E2"/>
        </a:solidFill>
      </dgm:spPr>
      <dgm:t>
        <a:bodyPr/>
        <a:lstStyle/>
        <a:p>
          <a:r>
            <a:rPr lang="en-US" sz="2000" b="1" dirty="0"/>
            <a:t>Content</a:t>
          </a:r>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4472C4"/>
        </a:solidFill>
      </dgm:spPr>
      <dgm:t>
        <a:bodyPr/>
        <a:lstStyle/>
        <a:p>
          <a:pPr algn="ctr"/>
          <a:r>
            <a:rPr lang="en-US" sz="2000" b="1" dirty="0"/>
            <a:t>Structure</a:t>
          </a:r>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2" custLinFactNeighborX="-572" custLinFactNeighborY="-9774">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2">
        <dgm:presLayoutVars>
          <dgm:bulletEnabled val="1"/>
        </dgm:presLayoutVars>
      </dgm:prSet>
      <dgm:spPr/>
    </dgm:pt>
  </dgm:ptLst>
  <dgm:cxnLst>
    <dgm:cxn modelId="{868EAB4E-6504-45C1-B27D-352531AF85AE}" type="presOf" srcId="{F950263E-908E-43A3-8F56-BCA07DF7BC21}" destId="{4634A1C5-CE37-482F-AAEA-130B14B9BC42}" srcOrd="0" destOrd="0" presId="urn:microsoft.com/office/officeart/2005/8/layout/hChevron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B3C0E2"/>
        </a:solidFill>
      </dgm:spPr>
      <dgm:t>
        <a:bodyPr/>
        <a:lstStyle/>
        <a:p>
          <a:r>
            <a:rPr lang="en-US" sz="2000" b="1" dirty="0"/>
            <a:t>Content</a:t>
          </a:r>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4472C4"/>
        </a:solidFill>
      </dgm:spPr>
      <dgm:t>
        <a:bodyPr/>
        <a:lstStyle/>
        <a:p>
          <a:pPr algn="ctr"/>
          <a:r>
            <a:rPr lang="en-US" sz="2000" b="1" dirty="0"/>
            <a:t>Structure</a:t>
          </a:r>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2" custLinFactNeighborX="-572" custLinFactNeighborY="-9774">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2">
        <dgm:presLayoutVars>
          <dgm:bulletEnabled val="1"/>
        </dgm:presLayoutVars>
      </dgm:prSet>
      <dgm:spPr/>
    </dgm:pt>
  </dgm:ptLst>
  <dgm:cxnLst>
    <dgm:cxn modelId="{868EAB4E-6504-45C1-B27D-352531AF85AE}" type="presOf" srcId="{F950263E-908E-43A3-8F56-BCA07DF7BC21}" destId="{4634A1C5-CE37-482F-AAEA-130B14B9BC42}" srcOrd="0" destOrd="0" presId="urn:microsoft.com/office/officeart/2005/8/layout/hChevron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B3C0E2"/>
        </a:solidFill>
      </dgm:spPr>
      <dgm:t>
        <a:bodyPr/>
        <a:lstStyle/>
        <a:p>
          <a:r>
            <a:rPr lang="en-US" sz="2000" b="1" dirty="0"/>
            <a:t>Content</a:t>
          </a:r>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4472C4"/>
        </a:solidFill>
      </dgm:spPr>
      <dgm:t>
        <a:bodyPr/>
        <a:lstStyle/>
        <a:p>
          <a:pPr algn="ctr"/>
          <a:r>
            <a:rPr lang="en-US" sz="2000" b="1" dirty="0"/>
            <a:t>Structure</a:t>
          </a:r>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2" custLinFactNeighborX="-572" custLinFactNeighborY="-7999">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2">
        <dgm:presLayoutVars>
          <dgm:bulletEnabled val="1"/>
        </dgm:presLayoutVars>
      </dgm:prSet>
      <dgm:spPr/>
    </dgm:pt>
  </dgm:ptLst>
  <dgm:cxnLst>
    <dgm:cxn modelId="{868EAB4E-6504-45C1-B27D-352531AF85AE}" type="presOf" srcId="{F950263E-908E-43A3-8F56-BCA07DF7BC21}" destId="{4634A1C5-CE37-482F-AAEA-130B14B9BC42}" srcOrd="0" destOrd="0" presId="urn:microsoft.com/office/officeart/2005/8/layout/hChevron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1663" y="0"/>
          <a:ext cx="6289987" cy="445408"/>
        </a:xfrm>
        <a:prstGeom prst="homePlate">
          <a:avLst/>
        </a:prstGeom>
        <a:solidFill>
          <a:srgbClr val="4472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Content</a:t>
          </a:r>
        </a:p>
      </dsp:txBody>
      <dsp:txXfrm>
        <a:off x="1663" y="0"/>
        <a:ext cx="6178635" cy="445408"/>
      </dsp:txXfrm>
    </dsp:sp>
    <dsp:sp modelId="{4634A1C5-CE37-482F-AAEA-130B14B9BC42}">
      <dsp:nvSpPr>
        <dsp:cNvPr id="0" name=""/>
        <dsp:cNvSpPr/>
      </dsp:nvSpPr>
      <dsp:spPr>
        <a:xfrm>
          <a:off x="5040849" y="0"/>
          <a:ext cx="6289987" cy="445408"/>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Structure</a:t>
          </a:r>
        </a:p>
      </dsp:txBody>
      <dsp:txXfrm>
        <a:off x="5263553" y="0"/>
        <a:ext cx="5844579" cy="44540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1663" y="0"/>
          <a:ext cx="6289987" cy="445408"/>
        </a:xfrm>
        <a:prstGeom prst="homePlate">
          <a:avLst/>
        </a:prstGeom>
        <a:solidFill>
          <a:srgbClr val="FBD5B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Content</a:t>
          </a:r>
        </a:p>
      </dsp:txBody>
      <dsp:txXfrm>
        <a:off x="1663" y="0"/>
        <a:ext cx="6178635" cy="445408"/>
      </dsp:txXfrm>
    </dsp:sp>
    <dsp:sp modelId="{4634A1C5-CE37-482F-AAEA-130B14B9BC42}">
      <dsp:nvSpPr>
        <dsp:cNvPr id="0" name=""/>
        <dsp:cNvSpPr/>
      </dsp:nvSpPr>
      <dsp:spPr>
        <a:xfrm>
          <a:off x="5040849" y="0"/>
          <a:ext cx="6289987" cy="445408"/>
        </a:xfrm>
        <a:prstGeom prst="chevron">
          <a:avLst/>
        </a:prstGeom>
        <a:solidFill>
          <a:srgbClr val="F48D3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Structure</a:t>
          </a:r>
        </a:p>
      </dsp:txBody>
      <dsp:txXfrm>
        <a:off x="5263553" y="0"/>
        <a:ext cx="5844579" cy="44540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1663" y="0"/>
          <a:ext cx="6289987" cy="445408"/>
        </a:xfrm>
        <a:prstGeom prst="homePlate">
          <a:avLst/>
        </a:prstGeom>
        <a:solidFill>
          <a:srgbClr val="FBD5B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Content</a:t>
          </a:r>
        </a:p>
      </dsp:txBody>
      <dsp:txXfrm>
        <a:off x="1663" y="0"/>
        <a:ext cx="6178635" cy="445408"/>
      </dsp:txXfrm>
    </dsp:sp>
    <dsp:sp modelId="{4634A1C5-CE37-482F-AAEA-130B14B9BC42}">
      <dsp:nvSpPr>
        <dsp:cNvPr id="0" name=""/>
        <dsp:cNvSpPr/>
      </dsp:nvSpPr>
      <dsp:spPr>
        <a:xfrm>
          <a:off x="5040849" y="0"/>
          <a:ext cx="6289987" cy="445408"/>
        </a:xfrm>
        <a:prstGeom prst="chevron">
          <a:avLst/>
        </a:prstGeom>
        <a:solidFill>
          <a:srgbClr val="F48D3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Structure</a:t>
          </a:r>
        </a:p>
      </dsp:txBody>
      <dsp:txXfrm>
        <a:off x="5263553" y="0"/>
        <a:ext cx="5844579" cy="44540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1663" y="0"/>
          <a:ext cx="6289987" cy="445408"/>
        </a:xfrm>
        <a:prstGeom prst="homePlate">
          <a:avLst/>
        </a:prstGeom>
        <a:solidFill>
          <a:srgbClr val="FBD5B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Content</a:t>
          </a:r>
        </a:p>
      </dsp:txBody>
      <dsp:txXfrm>
        <a:off x="1663" y="0"/>
        <a:ext cx="6178635" cy="445408"/>
      </dsp:txXfrm>
    </dsp:sp>
    <dsp:sp modelId="{4634A1C5-CE37-482F-AAEA-130B14B9BC42}">
      <dsp:nvSpPr>
        <dsp:cNvPr id="0" name=""/>
        <dsp:cNvSpPr/>
      </dsp:nvSpPr>
      <dsp:spPr>
        <a:xfrm>
          <a:off x="5040849" y="0"/>
          <a:ext cx="6289987" cy="445408"/>
        </a:xfrm>
        <a:prstGeom prst="chevron">
          <a:avLst/>
        </a:prstGeom>
        <a:solidFill>
          <a:srgbClr val="F48D3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Structure</a:t>
          </a:r>
        </a:p>
      </dsp:txBody>
      <dsp:txXfrm>
        <a:off x="5263553" y="0"/>
        <a:ext cx="5844579" cy="44540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1663" y="0"/>
          <a:ext cx="6289987" cy="445408"/>
        </a:xfrm>
        <a:prstGeom prst="homePlate">
          <a:avLst/>
        </a:prstGeom>
        <a:solidFill>
          <a:srgbClr val="FBD5B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Content</a:t>
          </a:r>
        </a:p>
      </dsp:txBody>
      <dsp:txXfrm>
        <a:off x="1663" y="0"/>
        <a:ext cx="6178635" cy="445408"/>
      </dsp:txXfrm>
    </dsp:sp>
    <dsp:sp modelId="{4634A1C5-CE37-482F-AAEA-130B14B9BC42}">
      <dsp:nvSpPr>
        <dsp:cNvPr id="0" name=""/>
        <dsp:cNvSpPr/>
      </dsp:nvSpPr>
      <dsp:spPr>
        <a:xfrm>
          <a:off x="5040849" y="0"/>
          <a:ext cx="6289987" cy="445408"/>
        </a:xfrm>
        <a:prstGeom prst="chevron">
          <a:avLst/>
        </a:prstGeom>
        <a:solidFill>
          <a:srgbClr val="F48D3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Structure</a:t>
          </a:r>
        </a:p>
      </dsp:txBody>
      <dsp:txXfrm>
        <a:off x="5263553" y="0"/>
        <a:ext cx="5844579" cy="44540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1663" y="0"/>
          <a:ext cx="6289987" cy="445408"/>
        </a:xfrm>
        <a:prstGeom prst="homePlate">
          <a:avLst/>
        </a:prstGeom>
        <a:solidFill>
          <a:srgbClr val="FBD5B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Content</a:t>
          </a:r>
        </a:p>
      </dsp:txBody>
      <dsp:txXfrm>
        <a:off x="1663" y="0"/>
        <a:ext cx="6178635" cy="445408"/>
      </dsp:txXfrm>
    </dsp:sp>
    <dsp:sp modelId="{4634A1C5-CE37-482F-AAEA-130B14B9BC42}">
      <dsp:nvSpPr>
        <dsp:cNvPr id="0" name=""/>
        <dsp:cNvSpPr/>
      </dsp:nvSpPr>
      <dsp:spPr>
        <a:xfrm>
          <a:off x="5040849" y="0"/>
          <a:ext cx="6289987" cy="445408"/>
        </a:xfrm>
        <a:prstGeom prst="chevron">
          <a:avLst/>
        </a:prstGeom>
        <a:solidFill>
          <a:srgbClr val="F48D3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Structure</a:t>
          </a:r>
        </a:p>
      </dsp:txBody>
      <dsp:txXfrm>
        <a:off x="5263553" y="0"/>
        <a:ext cx="5844579" cy="44540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1663" y="0"/>
          <a:ext cx="6289987" cy="445408"/>
        </a:xfrm>
        <a:prstGeom prst="homePlate">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Content</a:t>
          </a:r>
        </a:p>
      </dsp:txBody>
      <dsp:txXfrm>
        <a:off x="1663" y="0"/>
        <a:ext cx="6178635" cy="445408"/>
      </dsp:txXfrm>
    </dsp:sp>
    <dsp:sp modelId="{4634A1C5-CE37-482F-AAEA-130B14B9BC42}">
      <dsp:nvSpPr>
        <dsp:cNvPr id="0" name=""/>
        <dsp:cNvSpPr/>
      </dsp:nvSpPr>
      <dsp:spPr>
        <a:xfrm>
          <a:off x="5040849" y="0"/>
          <a:ext cx="6289987" cy="445408"/>
        </a:xfrm>
        <a:prstGeom prst="chevron">
          <a:avLst/>
        </a:prstGeom>
        <a:solidFill>
          <a:srgbClr val="4472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Structure</a:t>
          </a:r>
        </a:p>
      </dsp:txBody>
      <dsp:txXfrm>
        <a:off x="5263553" y="0"/>
        <a:ext cx="5844579" cy="44540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1663" y="0"/>
          <a:ext cx="6289987" cy="445408"/>
        </a:xfrm>
        <a:prstGeom prst="homePlate">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Content</a:t>
          </a:r>
        </a:p>
      </dsp:txBody>
      <dsp:txXfrm>
        <a:off x="1663" y="0"/>
        <a:ext cx="6178635" cy="445408"/>
      </dsp:txXfrm>
    </dsp:sp>
    <dsp:sp modelId="{4634A1C5-CE37-482F-AAEA-130B14B9BC42}">
      <dsp:nvSpPr>
        <dsp:cNvPr id="0" name=""/>
        <dsp:cNvSpPr/>
      </dsp:nvSpPr>
      <dsp:spPr>
        <a:xfrm>
          <a:off x="5040849" y="0"/>
          <a:ext cx="6289987" cy="445408"/>
        </a:xfrm>
        <a:prstGeom prst="chevron">
          <a:avLst/>
        </a:prstGeom>
        <a:solidFill>
          <a:srgbClr val="4472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Structure</a:t>
          </a:r>
        </a:p>
      </dsp:txBody>
      <dsp:txXfrm>
        <a:off x="5263553" y="0"/>
        <a:ext cx="5844579" cy="44540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1663" y="0"/>
          <a:ext cx="6289987" cy="445408"/>
        </a:xfrm>
        <a:prstGeom prst="homePlate">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Content</a:t>
          </a:r>
        </a:p>
      </dsp:txBody>
      <dsp:txXfrm>
        <a:off x="1663" y="0"/>
        <a:ext cx="6178635" cy="445408"/>
      </dsp:txXfrm>
    </dsp:sp>
    <dsp:sp modelId="{4634A1C5-CE37-482F-AAEA-130B14B9BC42}">
      <dsp:nvSpPr>
        <dsp:cNvPr id="0" name=""/>
        <dsp:cNvSpPr/>
      </dsp:nvSpPr>
      <dsp:spPr>
        <a:xfrm>
          <a:off x="5040849" y="0"/>
          <a:ext cx="6289987" cy="445408"/>
        </a:xfrm>
        <a:prstGeom prst="chevron">
          <a:avLst/>
        </a:prstGeom>
        <a:solidFill>
          <a:srgbClr val="4472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Structure</a:t>
          </a:r>
        </a:p>
      </dsp:txBody>
      <dsp:txXfrm>
        <a:off x="5263553" y="0"/>
        <a:ext cx="5844579" cy="445408"/>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1663" y="0"/>
          <a:ext cx="6289987" cy="445408"/>
        </a:xfrm>
        <a:prstGeom prst="homePlate">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Content</a:t>
          </a:r>
        </a:p>
      </dsp:txBody>
      <dsp:txXfrm>
        <a:off x="1663" y="0"/>
        <a:ext cx="6178635" cy="445408"/>
      </dsp:txXfrm>
    </dsp:sp>
    <dsp:sp modelId="{4634A1C5-CE37-482F-AAEA-130B14B9BC42}">
      <dsp:nvSpPr>
        <dsp:cNvPr id="0" name=""/>
        <dsp:cNvSpPr/>
      </dsp:nvSpPr>
      <dsp:spPr>
        <a:xfrm>
          <a:off x="5040849" y="0"/>
          <a:ext cx="6289987" cy="445408"/>
        </a:xfrm>
        <a:prstGeom prst="chevron">
          <a:avLst/>
        </a:prstGeom>
        <a:solidFill>
          <a:srgbClr val="4472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Structure</a:t>
          </a:r>
        </a:p>
      </dsp:txBody>
      <dsp:txXfrm>
        <a:off x="5263553" y="0"/>
        <a:ext cx="5844579" cy="445408"/>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1663" y="0"/>
          <a:ext cx="6289987" cy="445408"/>
        </a:xfrm>
        <a:prstGeom prst="homePlate">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Content</a:t>
          </a:r>
        </a:p>
      </dsp:txBody>
      <dsp:txXfrm>
        <a:off x="1663" y="0"/>
        <a:ext cx="6178635" cy="445408"/>
      </dsp:txXfrm>
    </dsp:sp>
    <dsp:sp modelId="{4634A1C5-CE37-482F-AAEA-130B14B9BC42}">
      <dsp:nvSpPr>
        <dsp:cNvPr id="0" name=""/>
        <dsp:cNvSpPr/>
      </dsp:nvSpPr>
      <dsp:spPr>
        <a:xfrm>
          <a:off x="5040849" y="0"/>
          <a:ext cx="6289987" cy="445408"/>
        </a:xfrm>
        <a:prstGeom prst="chevron">
          <a:avLst/>
        </a:prstGeom>
        <a:solidFill>
          <a:srgbClr val="4472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Structure</a:t>
          </a:r>
        </a:p>
      </dsp:txBody>
      <dsp:txXfrm>
        <a:off x="5263553" y="0"/>
        <a:ext cx="5844579" cy="4454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1663" y="0"/>
          <a:ext cx="6289987" cy="445408"/>
        </a:xfrm>
        <a:prstGeom prst="homePlate">
          <a:avLst/>
        </a:prstGeom>
        <a:solidFill>
          <a:srgbClr val="4472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Content</a:t>
          </a:r>
        </a:p>
      </dsp:txBody>
      <dsp:txXfrm>
        <a:off x="1663" y="0"/>
        <a:ext cx="6178635" cy="445408"/>
      </dsp:txXfrm>
    </dsp:sp>
    <dsp:sp modelId="{4634A1C5-CE37-482F-AAEA-130B14B9BC42}">
      <dsp:nvSpPr>
        <dsp:cNvPr id="0" name=""/>
        <dsp:cNvSpPr/>
      </dsp:nvSpPr>
      <dsp:spPr>
        <a:xfrm>
          <a:off x="5040849" y="0"/>
          <a:ext cx="6289987" cy="445408"/>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Structure</a:t>
          </a:r>
        </a:p>
      </dsp:txBody>
      <dsp:txXfrm>
        <a:off x="5263553" y="0"/>
        <a:ext cx="5844579" cy="44540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1663" y="0"/>
          <a:ext cx="6289987" cy="445408"/>
        </a:xfrm>
        <a:prstGeom prst="homePlate">
          <a:avLst/>
        </a:prstGeom>
        <a:solidFill>
          <a:srgbClr val="4472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Content</a:t>
          </a:r>
        </a:p>
      </dsp:txBody>
      <dsp:txXfrm>
        <a:off x="1663" y="0"/>
        <a:ext cx="6178635" cy="445408"/>
      </dsp:txXfrm>
    </dsp:sp>
    <dsp:sp modelId="{4634A1C5-CE37-482F-AAEA-130B14B9BC42}">
      <dsp:nvSpPr>
        <dsp:cNvPr id="0" name=""/>
        <dsp:cNvSpPr/>
      </dsp:nvSpPr>
      <dsp:spPr>
        <a:xfrm>
          <a:off x="5040849" y="0"/>
          <a:ext cx="6289987" cy="445408"/>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Structure</a:t>
          </a:r>
        </a:p>
      </dsp:txBody>
      <dsp:txXfrm>
        <a:off x="5263553" y="0"/>
        <a:ext cx="5844579" cy="44540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1663" y="0"/>
          <a:ext cx="6289987" cy="445408"/>
        </a:xfrm>
        <a:prstGeom prst="homePlate">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Content</a:t>
          </a:r>
        </a:p>
      </dsp:txBody>
      <dsp:txXfrm>
        <a:off x="1663" y="0"/>
        <a:ext cx="6178635" cy="445408"/>
      </dsp:txXfrm>
    </dsp:sp>
    <dsp:sp modelId="{4634A1C5-CE37-482F-AAEA-130B14B9BC42}">
      <dsp:nvSpPr>
        <dsp:cNvPr id="0" name=""/>
        <dsp:cNvSpPr/>
      </dsp:nvSpPr>
      <dsp:spPr>
        <a:xfrm>
          <a:off x="5040849" y="0"/>
          <a:ext cx="6289987" cy="445408"/>
        </a:xfrm>
        <a:prstGeom prst="chevron">
          <a:avLst/>
        </a:prstGeom>
        <a:solidFill>
          <a:srgbClr val="4472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Structure</a:t>
          </a:r>
        </a:p>
      </dsp:txBody>
      <dsp:txXfrm>
        <a:off x="5263553" y="0"/>
        <a:ext cx="5844579" cy="44540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1663" y="0"/>
          <a:ext cx="6289987" cy="445408"/>
        </a:xfrm>
        <a:prstGeom prst="homePlate">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Content</a:t>
          </a:r>
        </a:p>
      </dsp:txBody>
      <dsp:txXfrm>
        <a:off x="1663" y="0"/>
        <a:ext cx="6178635" cy="445408"/>
      </dsp:txXfrm>
    </dsp:sp>
    <dsp:sp modelId="{4634A1C5-CE37-482F-AAEA-130B14B9BC42}">
      <dsp:nvSpPr>
        <dsp:cNvPr id="0" name=""/>
        <dsp:cNvSpPr/>
      </dsp:nvSpPr>
      <dsp:spPr>
        <a:xfrm>
          <a:off x="5040849" y="0"/>
          <a:ext cx="6289987" cy="445408"/>
        </a:xfrm>
        <a:prstGeom prst="chevron">
          <a:avLst/>
        </a:prstGeom>
        <a:solidFill>
          <a:srgbClr val="4472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Structure</a:t>
          </a:r>
        </a:p>
      </dsp:txBody>
      <dsp:txXfrm>
        <a:off x="5263553" y="0"/>
        <a:ext cx="5844579" cy="44540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1663" y="0"/>
          <a:ext cx="6289987" cy="445408"/>
        </a:xfrm>
        <a:prstGeom prst="homePlate">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Content</a:t>
          </a:r>
        </a:p>
      </dsp:txBody>
      <dsp:txXfrm>
        <a:off x="1663" y="0"/>
        <a:ext cx="6178635" cy="445408"/>
      </dsp:txXfrm>
    </dsp:sp>
    <dsp:sp modelId="{4634A1C5-CE37-482F-AAEA-130B14B9BC42}">
      <dsp:nvSpPr>
        <dsp:cNvPr id="0" name=""/>
        <dsp:cNvSpPr/>
      </dsp:nvSpPr>
      <dsp:spPr>
        <a:xfrm>
          <a:off x="5040849" y="0"/>
          <a:ext cx="6289987" cy="445408"/>
        </a:xfrm>
        <a:prstGeom prst="chevron">
          <a:avLst/>
        </a:prstGeom>
        <a:solidFill>
          <a:srgbClr val="4472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Structure</a:t>
          </a:r>
        </a:p>
      </dsp:txBody>
      <dsp:txXfrm>
        <a:off x="5263553" y="0"/>
        <a:ext cx="5844579" cy="44540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1663" y="0"/>
          <a:ext cx="6289987" cy="445408"/>
        </a:xfrm>
        <a:prstGeom prst="homePlate">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Content</a:t>
          </a:r>
        </a:p>
      </dsp:txBody>
      <dsp:txXfrm>
        <a:off x="1663" y="0"/>
        <a:ext cx="6178635" cy="445408"/>
      </dsp:txXfrm>
    </dsp:sp>
    <dsp:sp modelId="{4634A1C5-CE37-482F-AAEA-130B14B9BC42}">
      <dsp:nvSpPr>
        <dsp:cNvPr id="0" name=""/>
        <dsp:cNvSpPr/>
      </dsp:nvSpPr>
      <dsp:spPr>
        <a:xfrm>
          <a:off x="5040849" y="0"/>
          <a:ext cx="6289987" cy="445408"/>
        </a:xfrm>
        <a:prstGeom prst="chevron">
          <a:avLst/>
        </a:prstGeom>
        <a:solidFill>
          <a:srgbClr val="4472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Structure</a:t>
          </a:r>
        </a:p>
      </dsp:txBody>
      <dsp:txXfrm>
        <a:off x="5263553" y="0"/>
        <a:ext cx="5844579" cy="44540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1663" y="0"/>
          <a:ext cx="6289987" cy="445408"/>
        </a:xfrm>
        <a:prstGeom prst="homePlate">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Content</a:t>
          </a:r>
        </a:p>
      </dsp:txBody>
      <dsp:txXfrm>
        <a:off x="1663" y="0"/>
        <a:ext cx="6178635" cy="445408"/>
      </dsp:txXfrm>
    </dsp:sp>
    <dsp:sp modelId="{4634A1C5-CE37-482F-AAEA-130B14B9BC42}">
      <dsp:nvSpPr>
        <dsp:cNvPr id="0" name=""/>
        <dsp:cNvSpPr/>
      </dsp:nvSpPr>
      <dsp:spPr>
        <a:xfrm>
          <a:off x="5040849" y="0"/>
          <a:ext cx="6289987" cy="445408"/>
        </a:xfrm>
        <a:prstGeom prst="chevron">
          <a:avLst/>
        </a:prstGeom>
        <a:solidFill>
          <a:srgbClr val="4472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Structure</a:t>
          </a:r>
        </a:p>
      </dsp:txBody>
      <dsp:txXfrm>
        <a:off x="5263553" y="0"/>
        <a:ext cx="5844579" cy="44540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1663" y="0"/>
          <a:ext cx="6289987" cy="445408"/>
        </a:xfrm>
        <a:prstGeom prst="homePlate">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Content</a:t>
          </a:r>
        </a:p>
      </dsp:txBody>
      <dsp:txXfrm>
        <a:off x="1663" y="0"/>
        <a:ext cx="6178635" cy="445408"/>
      </dsp:txXfrm>
    </dsp:sp>
    <dsp:sp modelId="{4634A1C5-CE37-482F-AAEA-130B14B9BC42}">
      <dsp:nvSpPr>
        <dsp:cNvPr id="0" name=""/>
        <dsp:cNvSpPr/>
      </dsp:nvSpPr>
      <dsp:spPr>
        <a:xfrm>
          <a:off x="5040849" y="0"/>
          <a:ext cx="6289987" cy="445408"/>
        </a:xfrm>
        <a:prstGeom prst="chevron">
          <a:avLst/>
        </a:prstGeom>
        <a:solidFill>
          <a:srgbClr val="4472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dirty="0"/>
            <a:t>Structure</a:t>
          </a:r>
        </a:p>
      </dsp:txBody>
      <dsp:txXfrm>
        <a:off x="5263553" y="0"/>
        <a:ext cx="5844579" cy="445408"/>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8.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329B07-2A7B-4627-B7A5-ACEE8D96FC90}" type="datetimeFigureOut">
              <a:rPr lang="en-US" smtClean="0"/>
              <a:t>4/29/2022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416680-9B87-48DD-8F89-5DC997830C42}" type="slidenum">
              <a:rPr lang="en-US" smtClean="0"/>
              <a:t>‹#›</a:t>
            </a:fld>
            <a:endParaRPr lang="en-US"/>
          </a:p>
        </p:txBody>
      </p:sp>
    </p:spTree>
    <p:extLst>
      <p:ext uri="{BB962C8B-B14F-4D97-AF65-F5344CB8AC3E}">
        <p14:creationId xmlns:p14="http://schemas.microsoft.com/office/powerpoint/2010/main" val="979243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1</a:t>
            </a:fld>
            <a:endParaRPr lang="en-US"/>
          </a:p>
        </p:txBody>
      </p:sp>
    </p:spTree>
    <p:extLst>
      <p:ext uri="{BB962C8B-B14F-4D97-AF65-F5344CB8AC3E}">
        <p14:creationId xmlns:p14="http://schemas.microsoft.com/office/powerpoint/2010/main" val="1184407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GB" sz="900" dirty="0"/>
              <a:t>For a lot of questions, we can predict the types of responses a respondent will give and those responses already appear with a code in the questionnaire.</a:t>
            </a: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10</a:t>
            </a:fld>
            <a:endParaRPr lang="en-US"/>
          </a:p>
        </p:txBody>
      </p:sp>
    </p:spTree>
    <p:extLst>
      <p:ext uri="{BB962C8B-B14F-4D97-AF65-F5344CB8AC3E}">
        <p14:creationId xmlns:p14="http://schemas.microsoft.com/office/powerpoint/2010/main" val="990078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However, for some other questions, we cannot predict all the types of responses a respondent will give and we need to introduce an “other” option.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Response options appear as a list when there is only ONE possible answer for that question. For example, in the case in the slide, the question asks about the “</a:t>
            </a:r>
            <a:r>
              <a:rPr lang="en-GB" sz="900" b="1" dirty="0"/>
              <a:t>most</a:t>
            </a:r>
            <a:r>
              <a:rPr lang="en-GB" sz="900" dirty="0"/>
              <a:t> commonly used source of water for the facility at the time of the interview”. This kind of question requires just </a:t>
            </a:r>
            <a:r>
              <a:rPr lang="en-GB" sz="900" b="1" dirty="0"/>
              <a:t>ONE</a:t>
            </a:r>
            <a:r>
              <a:rPr lang="en-GB" sz="900" dirty="0"/>
              <a:t> answer.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If the response options are not exclusive of each other and we need to get information about each response option, then we will prepare a grid response table and each of the response options becomes a question. </a:t>
            </a: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11</a:t>
            </a:fld>
            <a:endParaRPr lang="en-US"/>
          </a:p>
        </p:txBody>
      </p:sp>
    </p:spTree>
    <p:extLst>
      <p:ext uri="{BB962C8B-B14F-4D97-AF65-F5344CB8AC3E}">
        <p14:creationId xmlns:p14="http://schemas.microsoft.com/office/powerpoint/2010/main" val="2070711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US" sz="900" dirty="0"/>
              <a:t>I</a:t>
            </a:r>
            <a:r>
              <a:rPr lang="en-GB" sz="900" dirty="0"/>
              <a:t>f there is more than one possible response to a question, we use a response table. </a:t>
            </a:r>
          </a:p>
          <a:p>
            <a:pPr marL="171450" indent="-171450" algn="just">
              <a:buFont typeface="Arial" panose="020B0604020202020204" pitchFamily="34" charset="0"/>
              <a:buChar char="•"/>
            </a:pPr>
            <a:r>
              <a:rPr lang="en-GB" sz="900" dirty="0"/>
              <a:t>So in this example on methods to diagnose malaria, you can see that there are up to 3 possible answers, and you have to choose yes or no for each option. </a:t>
            </a: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12</a:t>
            </a:fld>
            <a:endParaRPr lang="en-US"/>
          </a:p>
        </p:txBody>
      </p:sp>
    </p:spTree>
    <p:extLst>
      <p:ext uri="{BB962C8B-B14F-4D97-AF65-F5344CB8AC3E}">
        <p14:creationId xmlns:p14="http://schemas.microsoft.com/office/powerpoint/2010/main" val="17418254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a:p>
            <a:endParaRPr lang="en-US" b="1" dirty="0"/>
          </a:p>
        </p:txBody>
      </p:sp>
      <p:sp>
        <p:nvSpPr>
          <p:cNvPr id="4" name="Slide Number Placeholder 3"/>
          <p:cNvSpPr>
            <a:spLocks noGrp="1"/>
          </p:cNvSpPr>
          <p:nvPr>
            <p:ph type="sldNum" sz="quarter" idx="5"/>
          </p:nvPr>
        </p:nvSpPr>
        <p:spPr/>
        <p:txBody>
          <a:bodyPr/>
          <a:lstStyle/>
          <a:p>
            <a:fld id="{32416680-9B87-48DD-8F89-5DC997830C42}" type="slidenum">
              <a:rPr lang="en-US" smtClean="0"/>
              <a:t>13</a:t>
            </a:fld>
            <a:endParaRPr lang="en-US"/>
          </a:p>
        </p:txBody>
      </p:sp>
    </p:spTree>
    <p:extLst>
      <p:ext uri="{BB962C8B-B14F-4D97-AF65-F5344CB8AC3E}">
        <p14:creationId xmlns:p14="http://schemas.microsoft.com/office/powerpoint/2010/main" val="1423755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14</a:t>
            </a:fld>
            <a:endParaRPr lang="en-US"/>
          </a:p>
        </p:txBody>
      </p:sp>
    </p:spTree>
    <p:extLst>
      <p:ext uri="{BB962C8B-B14F-4D97-AF65-F5344CB8AC3E}">
        <p14:creationId xmlns:p14="http://schemas.microsoft.com/office/powerpoint/2010/main" val="16217775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Show the participants this slide, tell them that they are already in the main location where equipment is finally processed for reuse and they can see that piece of the equipment on the floor. When asking the staff if the electric autoclave is functioning today, the staff reports that it is. </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Give listeners 30 seconds to circle the appropriate responses</a:t>
            </a: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15</a:t>
            </a:fld>
            <a:endParaRPr lang="en-US"/>
          </a:p>
        </p:txBody>
      </p:sp>
    </p:spTree>
    <p:extLst>
      <p:ext uri="{BB962C8B-B14F-4D97-AF65-F5344CB8AC3E}">
        <p14:creationId xmlns:p14="http://schemas.microsoft.com/office/powerpoint/2010/main" val="30058173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sz="900" dirty="0">
                <a:latin typeface="Trebuchet MS" panose="020B0603020202020204" pitchFamily="34" charset="0"/>
              </a:rPr>
              <a:t>Leave participants on this slide during the 30 seconds response time.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sz="900" dirty="0">
                <a:latin typeface="Trebuchet MS" panose="020B0603020202020204" pitchFamily="34" charset="0"/>
              </a:rPr>
              <a:t>Go to the next slide to show the correct responses when they are ready.</a:t>
            </a: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16</a:t>
            </a:fld>
            <a:endParaRPr lang="en-US"/>
          </a:p>
        </p:txBody>
      </p:sp>
    </p:spTree>
    <p:extLst>
      <p:ext uri="{BB962C8B-B14F-4D97-AF65-F5344CB8AC3E}">
        <p14:creationId xmlns:p14="http://schemas.microsoft.com/office/powerpoint/2010/main" val="19028390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17</a:t>
            </a:fld>
            <a:endParaRPr lang="en-US"/>
          </a:p>
        </p:txBody>
      </p:sp>
    </p:spTree>
    <p:extLst>
      <p:ext uri="{BB962C8B-B14F-4D97-AF65-F5344CB8AC3E}">
        <p14:creationId xmlns:p14="http://schemas.microsoft.com/office/powerpoint/2010/main" val="8243292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900" dirty="0"/>
              <a:t>This is the explanation of how to deal with questions like the one in the exercise. </a:t>
            </a:r>
          </a:p>
          <a:p>
            <a:pPr marL="171450" indent="-171450">
              <a:buFont typeface="Arial" panose="020B0604020202020204" pitchFamily="34" charset="0"/>
              <a:buChar char="•"/>
            </a:pPr>
            <a:endParaRPr lang="en-GB" sz="900" dirty="0"/>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18</a:t>
            </a:fld>
            <a:endParaRPr lang="en-US"/>
          </a:p>
        </p:txBody>
      </p:sp>
    </p:spTree>
    <p:extLst>
      <p:ext uri="{BB962C8B-B14F-4D97-AF65-F5344CB8AC3E}">
        <p14:creationId xmlns:p14="http://schemas.microsoft.com/office/powerpoint/2010/main" val="34368852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19</a:t>
            </a:fld>
            <a:endParaRPr lang="en-US"/>
          </a:p>
        </p:txBody>
      </p:sp>
    </p:spTree>
    <p:extLst>
      <p:ext uri="{BB962C8B-B14F-4D97-AF65-F5344CB8AC3E}">
        <p14:creationId xmlns:p14="http://schemas.microsoft.com/office/powerpoint/2010/main" val="1765169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2</a:t>
            </a:fld>
            <a:endParaRPr lang="en-US"/>
          </a:p>
        </p:txBody>
      </p:sp>
    </p:spTree>
    <p:extLst>
      <p:ext uri="{BB962C8B-B14F-4D97-AF65-F5344CB8AC3E}">
        <p14:creationId xmlns:p14="http://schemas.microsoft.com/office/powerpoint/2010/main" val="9745078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20</a:t>
            </a:fld>
            <a:endParaRPr lang="en-US"/>
          </a:p>
        </p:txBody>
      </p:sp>
    </p:spTree>
    <p:extLst>
      <p:ext uri="{BB962C8B-B14F-4D97-AF65-F5344CB8AC3E}">
        <p14:creationId xmlns:p14="http://schemas.microsoft.com/office/powerpoint/2010/main" val="1005678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21</a:t>
            </a:fld>
            <a:endParaRPr lang="en-US"/>
          </a:p>
        </p:txBody>
      </p:sp>
    </p:spTree>
    <p:extLst>
      <p:ext uri="{BB962C8B-B14F-4D97-AF65-F5344CB8AC3E}">
        <p14:creationId xmlns:p14="http://schemas.microsoft.com/office/powerpoint/2010/main" val="16589587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In this question, if the answer to question 2002 is “NO”, the respondent does not need to answer the question about the most recent time the quality assurance committee met and the data collector will skip to question 2004. </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If the answer is “YES”, the data collector will continue to the next question, in this case question 2003.</a:t>
            </a: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22</a:t>
            </a:fld>
            <a:endParaRPr lang="en-US"/>
          </a:p>
        </p:txBody>
      </p:sp>
    </p:spTree>
    <p:extLst>
      <p:ext uri="{BB962C8B-B14F-4D97-AF65-F5344CB8AC3E}">
        <p14:creationId xmlns:p14="http://schemas.microsoft.com/office/powerpoint/2010/main" val="42924468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2416680-9B87-48DD-8F89-5DC997830C42}" type="slidenum">
              <a:rPr lang="en-US" smtClean="0"/>
              <a:t>23</a:t>
            </a:fld>
            <a:endParaRPr lang="en-US"/>
          </a:p>
        </p:txBody>
      </p:sp>
    </p:spTree>
    <p:extLst>
      <p:ext uri="{BB962C8B-B14F-4D97-AF65-F5344CB8AC3E}">
        <p14:creationId xmlns:p14="http://schemas.microsoft.com/office/powerpoint/2010/main" val="7638738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quick overview of the topics we’ll be covering in this session.</a:t>
            </a:r>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3</a:t>
            </a:fld>
            <a:endParaRPr lang="en-US"/>
          </a:p>
        </p:txBody>
      </p:sp>
    </p:spTree>
    <p:extLst>
      <p:ext uri="{BB962C8B-B14F-4D97-AF65-F5344CB8AC3E}">
        <p14:creationId xmlns:p14="http://schemas.microsoft.com/office/powerpoint/2010/main" val="33764401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US" sz="900" kern="1200" dirty="0">
                <a:solidFill>
                  <a:schemeClr val="tx1"/>
                </a:solidFill>
                <a:effectLst/>
                <a:latin typeface="+mn-lt"/>
                <a:ea typeface="+mn-ea"/>
                <a:cs typeface="+mn-cs"/>
              </a:rPr>
              <a:t>The combined core questionnaire has 18 sections. You can see in the slide a total of 22 sections because some of the sections appear only in the “core + additional” questionnaire.</a:t>
            </a:r>
          </a:p>
          <a:p>
            <a:pPr marL="171450" indent="-171450" algn="just">
              <a:buFont typeface="Arial" panose="020B0604020202020204" pitchFamily="34" charset="0"/>
              <a:buChar char="•"/>
            </a:pPr>
            <a:r>
              <a:rPr lang="en-US" sz="900" kern="1200" dirty="0">
                <a:solidFill>
                  <a:schemeClr val="tx1"/>
                </a:solidFill>
                <a:effectLst/>
                <a:latin typeface="+mn-lt"/>
                <a:ea typeface="+mn-ea"/>
                <a:cs typeface="+mn-cs"/>
              </a:rPr>
              <a:t>Most of the sections before section 18 are related to the management and finance module, and most of the sections from section 18 onwards are related to the readiness module.</a:t>
            </a:r>
          </a:p>
          <a:p>
            <a:pPr marL="171450" indent="-171450" algn="just">
              <a:buFont typeface="Arial" panose="020B0604020202020204" pitchFamily="34" charset="0"/>
              <a:buChar char="•"/>
            </a:pPr>
            <a:r>
              <a:rPr lang="en-US" sz="900" kern="1200" dirty="0">
                <a:solidFill>
                  <a:schemeClr val="tx1"/>
                </a:solidFill>
                <a:effectLst/>
                <a:latin typeface="+mn-lt"/>
                <a:ea typeface="+mn-ea"/>
                <a:cs typeface="+mn-cs"/>
              </a:rPr>
              <a:t>We will take the example of section 18, the longest in the questionnaire, to see how the questionnaire is further divided.</a:t>
            </a: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4</a:t>
            </a:fld>
            <a:endParaRPr lang="en-US"/>
          </a:p>
        </p:txBody>
      </p:sp>
    </p:spTree>
    <p:extLst>
      <p:ext uri="{BB962C8B-B14F-4D97-AF65-F5344CB8AC3E}">
        <p14:creationId xmlns:p14="http://schemas.microsoft.com/office/powerpoint/2010/main" val="24528880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US" sz="900" kern="1200" dirty="0">
                <a:solidFill>
                  <a:schemeClr val="tx1"/>
                </a:solidFill>
                <a:effectLst/>
                <a:latin typeface="+mn-lt"/>
                <a:ea typeface="+mn-ea"/>
                <a:cs typeface="+mn-cs"/>
              </a:rPr>
              <a:t>All the sections are divided in sub-sections. For example, section 18 on services and infrastructure is divided in 15 sub-sections. Each of these sub-sections is divided into smaller sub-sections.</a:t>
            </a:r>
          </a:p>
          <a:p>
            <a:pPr marL="171450" indent="-171450" algn="just">
              <a:buFont typeface="Arial" panose="020B0604020202020204" pitchFamily="34" charset="0"/>
              <a:buChar char="•"/>
            </a:pPr>
            <a:r>
              <a:rPr lang="en-US" sz="900" kern="1200" dirty="0">
                <a:solidFill>
                  <a:schemeClr val="tx1"/>
                </a:solidFill>
                <a:effectLst/>
                <a:latin typeface="+mn-lt"/>
                <a:ea typeface="+mn-ea"/>
                <a:cs typeface="+mn-cs"/>
              </a:rPr>
              <a:t>As an example, we will look at how sub-section 18.5 on outpatient maternal, newborn and child health services is sub-divided.</a:t>
            </a:r>
          </a:p>
        </p:txBody>
      </p:sp>
      <p:sp>
        <p:nvSpPr>
          <p:cNvPr id="4" name="Slide Number Placeholder 3"/>
          <p:cNvSpPr>
            <a:spLocks noGrp="1"/>
          </p:cNvSpPr>
          <p:nvPr>
            <p:ph type="sldNum" sz="quarter" idx="5"/>
          </p:nvPr>
        </p:nvSpPr>
        <p:spPr/>
        <p:txBody>
          <a:bodyPr/>
          <a:lstStyle/>
          <a:p>
            <a:fld id="{32416680-9B87-48DD-8F89-5DC997830C42}" type="slidenum">
              <a:rPr lang="en-US" smtClean="0"/>
              <a:t>5</a:t>
            </a:fld>
            <a:endParaRPr lang="en-US"/>
          </a:p>
        </p:txBody>
      </p:sp>
    </p:spTree>
    <p:extLst>
      <p:ext uri="{BB962C8B-B14F-4D97-AF65-F5344CB8AC3E}">
        <p14:creationId xmlns:p14="http://schemas.microsoft.com/office/powerpoint/2010/main" val="35657490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US" sz="900" kern="1200" dirty="0">
                <a:solidFill>
                  <a:schemeClr val="tx1"/>
                </a:solidFill>
                <a:effectLst/>
                <a:latin typeface="+mn-lt"/>
                <a:ea typeface="+mn-ea"/>
                <a:cs typeface="+mn-cs"/>
              </a:rPr>
              <a:t>So we can see that the sub-section 18.5 on outpatient maternal, newborn and child health services is sub-divided in 9 sub-sections, each covering different services.</a:t>
            </a:r>
          </a:p>
        </p:txBody>
      </p:sp>
      <p:sp>
        <p:nvSpPr>
          <p:cNvPr id="4" name="Slide Number Placeholder 3"/>
          <p:cNvSpPr>
            <a:spLocks noGrp="1"/>
          </p:cNvSpPr>
          <p:nvPr>
            <p:ph type="sldNum" sz="quarter" idx="5"/>
          </p:nvPr>
        </p:nvSpPr>
        <p:spPr/>
        <p:txBody>
          <a:bodyPr/>
          <a:lstStyle/>
          <a:p>
            <a:fld id="{32416680-9B87-48DD-8F89-5DC997830C42}" type="slidenum">
              <a:rPr lang="en-US" smtClean="0"/>
              <a:t>6</a:t>
            </a:fld>
            <a:endParaRPr lang="en-US"/>
          </a:p>
        </p:txBody>
      </p:sp>
    </p:spTree>
    <p:extLst>
      <p:ext uri="{BB962C8B-B14F-4D97-AF65-F5344CB8AC3E}">
        <p14:creationId xmlns:p14="http://schemas.microsoft.com/office/powerpoint/2010/main" val="9633832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US" sz="900" dirty="0"/>
              <a:t>The 1</a:t>
            </a:r>
            <a:r>
              <a:rPr lang="en-US" sz="900" baseline="30000" dirty="0"/>
              <a:t>st</a:t>
            </a:r>
            <a:r>
              <a:rPr lang="en-US" sz="900" dirty="0"/>
              <a:t> letter in the 1</a:t>
            </a:r>
            <a:r>
              <a:rPr lang="en-US" sz="900" baseline="30000" dirty="0"/>
              <a:t>st</a:t>
            </a:r>
            <a:r>
              <a:rPr lang="en-US" sz="900" dirty="0"/>
              <a:t> column shows the module: A for availability, R for readiness, or M for management and finance.</a:t>
            </a:r>
          </a:p>
          <a:p>
            <a:pPr marL="171450" indent="-171450" algn="just">
              <a:buFont typeface="Arial" panose="020B0604020202020204" pitchFamily="34" charset="0"/>
              <a:buChar char="•"/>
            </a:pPr>
            <a:r>
              <a:rPr lang="en-US" sz="900" dirty="0"/>
              <a:t>The 2</a:t>
            </a:r>
            <a:r>
              <a:rPr lang="en-US" sz="900" baseline="30000" dirty="0"/>
              <a:t>nd</a:t>
            </a:r>
            <a:r>
              <a:rPr lang="en-US" sz="900" dirty="0"/>
              <a:t> letter show the kind of indicator: C for core or A for additional</a:t>
            </a:r>
          </a:p>
          <a:p>
            <a:pPr marL="171450" indent="-171450" algn="just">
              <a:buFont typeface="Arial" panose="020B0604020202020204" pitchFamily="34" charset="0"/>
              <a:buChar char="•"/>
            </a:pPr>
            <a:r>
              <a:rPr lang="en-US" sz="900" dirty="0"/>
              <a:t>The next letters (after the back slash) show the unique IDs of each indicator for which this question will be used. The unique ID can be used to find the indicator in the indicator inventory platform. We will explain how to do this later today. </a:t>
            </a:r>
            <a:endParaRPr lang="en-GB" sz="900" dirty="0"/>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7</a:t>
            </a:fld>
            <a:endParaRPr lang="en-US"/>
          </a:p>
        </p:txBody>
      </p:sp>
    </p:spTree>
    <p:extLst>
      <p:ext uri="{BB962C8B-B14F-4D97-AF65-F5344CB8AC3E}">
        <p14:creationId xmlns:p14="http://schemas.microsoft.com/office/powerpoint/2010/main" val="13762203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US" sz="900" kern="1200" dirty="0">
                <a:solidFill>
                  <a:schemeClr val="tx1"/>
                </a:solidFill>
                <a:effectLst/>
                <a:latin typeface="+mn-lt"/>
                <a:ea typeface="+mn-ea"/>
                <a:cs typeface="+mn-cs"/>
              </a:rPr>
              <a:t>The number in the second column reflects the main question number. </a:t>
            </a:r>
          </a:p>
          <a:p>
            <a:pPr marL="171450" indent="-171450" algn="just">
              <a:buFont typeface="Arial" panose="020B0604020202020204" pitchFamily="34" charset="0"/>
              <a:buChar char="•"/>
            </a:pPr>
            <a:r>
              <a:rPr lang="en-US" sz="900" kern="1200" dirty="0">
                <a:solidFill>
                  <a:schemeClr val="tx1"/>
                </a:solidFill>
                <a:effectLst/>
                <a:latin typeface="+mn-lt"/>
                <a:ea typeface="+mn-ea"/>
                <a:cs typeface="+mn-cs"/>
              </a:rPr>
              <a:t>Sub-questions within the main question are captured with an underscore and a number.</a:t>
            </a:r>
          </a:p>
        </p:txBody>
      </p:sp>
      <p:sp>
        <p:nvSpPr>
          <p:cNvPr id="4" name="Slide Number Placeholder 3"/>
          <p:cNvSpPr>
            <a:spLocks noGrp="1"/>
          </p:cNvSpPr>
          <p:nvPr>
            <p:ph type="sldNum" sz="quarter" idx="5"/>
          </p:nvPr>
        </p:nvSpPr>
        <p:spPr/>
        <p:txBody>
          <a:bodyPr/>
          <a:lstStyle/>
          <a:p>
            <a:fld id="{32416680-9B87-48DD-8F89-5DC997830C42}" type="slidenum">
              <a:rPr lang="en-US" smtClean="0"/>
              <a:t>8</a:t>
            </a:fld>
            <a:endParaRPr lang="en-US"/>
          </a:p>
        </p:txBody>
      </p:sp>
    </p:spTree>
    <p:extLst>
      <p:ext uri="{BB962C8B-B14F-4D97-AF65-F5344CB8AC3E}">
        <p14:creationId xmlns:p14="http://schemas.microsoft.com/office/powerpoint/2010/main" val="39437345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GB" sz="900" dirty="0"/>
              <a:t>Sometimes we have an introductory paragraph for data collectors to inform respondents about the information we are trying to collect. This is the normal way when we introduce lists (e.g., of services, of supplies, of practices, etc.) and we need information for each list component.</a:t>
            </a:r>
          </a:p>
          <a:p>
            <a:pPr algn="just"/>
            <a:endParaRPr lang="en-GB" sz="900" dirty="0"/>
          </a:p>
          <a:p>
            <a:endParaRPr lang="en-GB" sz="900" dirty="0"/>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9</a:t>
            </a:fld>
            <a:endParaRPr lang="en-US"/>
          </a:p>
        </p:txBody>
      </p:sp>
    </p:spTree>
    <p:extLst>
      <p:ext uri="{BB962C8B-B14F-4D97-AF65-F5344CB8AC3E}">
        <p14:creationId xmlns:p14="http://schemas.microsoft.com/office/powerpoint/2010/main" val="41095570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p:bg>
      <p:bgRef idx="1001">
        <a:schemeClr val="bg2"/>
      </p:bgRef>
    </p:bg>
    <p:spTree>
      <p:nvGrpSpPr>
        <p:cNvPr id="1" name=""/>
        <p:cNvGrpSpPr/>
        <p:nvPr/>
      </p:nvGrpSpPr>
      <p:grpSpPr>
        <a:xfrm>
          <a:off x="0" y="0"/>
          <a:ext cx="0" cy="0"/>
          <a:chOff x="0" y="0"/>
          <a:chExt cx="0" cy="0"/>
        </a:xfrm>
      </p:grpSpPr>
      <p:pic>
        <p:nvPicPr>
          <p:cNvPr id="3" name="Picture 2" descr="A picture containing drawing&#10;&#10;Description automatically generated">
            <a:extLst>
              <a:ext uri="{FF2B5EF4-FFF2-40B4-BE49-F238E27FC236}">
                <a16:creationId xmlns:a16="http://schemas.microsoft.com/office/drawing/2014/main" id="{565BC84F-7DB7-8145-8176-B79865AB0FB9}"/>
              </a:ext>
            </a:extLst>
          </p:cNvPr>
          <p:cNvPicPr>
            <a:picLocks noChangeAspect="1"/>
          </p:cNvPicPr>
          <p:nvPr userDrawn="1"/>
        </p:nvPicPr>
        <p:blipFill>
          <a:blip r:embed="rId2"/>
          <a:stretch>
            <a:fillRect/>
          </a:stretch>
        </p:blipFill>
        <p:spPr>
          <a:xfrm>
            <a:off x="550863" y="1331479"/>
            <a:ext cx="2849336" cy="876719"/>
          </a:xfrm>
          <a:prstGeom prst="rect">
            <a:avLst/>
          </a:prstGeom>
        </p:spPr>
      </p:pic>
      <p:sp>
        <p:nvSpPr>
          <p:cNvPr id="4" name="Text Placeholder 12">
            <a:extLst>
              <a:ext uri="{FF2B5EF4-FFF2-40B4-BE49-F238E27FC236}">
                <a16:creationId xmlns:a16="http://schemas.microsoft.com/office/drawing/2014/main" id="{2EBFA58B-1957-F941-8328-FF54A18CFE1C}"/>
              </a:ext>
            </a:extLst>
          </p:cNvPr>
          <p:cNvSpPr>
            <a:spLocks noGrp="1"/>
          </p:cNvSpPr>
          <p:nvPr>
            <p:ph type="body" sz="quarter" idx="11" hasCustomPrompt="1"/>
          </p:nvPr>
        </p:nvSpPr>
        <p:spPr>
          <a:xfrm>
            <a:off x="459462" y="2783794"/>
            <a:ext cx="10737350" cy="513126"/>
          </a:xfrm>
          <a:prstGeom prst="rect">
            <a:avLst/>
          </a:prstGeom>
        </p:spPr>
        <p:txBody>
          <a:bodyPr/>
          <a:lstStyle>
            <a:lvl1pPr marL="0" indent="0">
              <a:lnSpc>
                <a:spcPct val="100000"/>
              </a:lnSpc>
              <a:spcBef>
                <a:spcPts val="0"/>
              </a:spcBef>
              <a:buNone/>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title</a:t>
            </a:r>
            <a:endParaRPr lang="en-US"/>
          </a:p>
        </p:txBody>
      </p:sp>
      <p:sp>
        <p:nvSpPr>
          <p:cNvPr id="6" name="Text Placeholder 12">
            <a:extLst>
              <a:ext uri="{FF2B5EF4-FFF2-40B4-BE49-F238E27FC236}">
                <a16:creationId xmlns:a16="http://schemas.microsoft.com/office/drawing/2014/main" id="{EB6328AE-B700-634D-A221-A54E30D0B798}"/>
              </a:ext>
            </a:extLst>
          </p:cNvPr>
          <p:cNvSpPr>
            <a:spLocks noGrp="1"/>
          </p:cNvSpPr>
          <p:nvPr>
            <p:ph type="body" sz="quarter" idx="12" hasCustomPrompt="1"/>
          </p:nvPr>
        </p:nvSpPr>
        <p:spPr>
          <a:xfrm>
            <a:off x="459462" y="3322274"/>
            <a:ext cx="10737350" cy="513126"/>
          </a:xfrm>
          <a:prstGeom prst="rect">
            <a:avLst/>
          </a:prstGeom>
        </p:spPr>
        <p:txBody>
          <a:bodyPr/>
          <a:lstStyle>
            <a:lvl1pPr marL="0" indent="0">
              <a:lnSpc>
                <a:spcPct val="100000"/>
              </a:lnSpc>
              <a:spcBef>
                <a:spcPts val="0"/>
              </a:spcBef>
              <a:buNone/>
              <a:defRPr sz="2800" b="1">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title</a:t>
            </a:r>
            <a:endParaRPr lang="en-US"/>
          </a:p>
        </p:txBody>
      </p:sp>
      <p:cxnSp>
        <p:nvCxnSpPr>
          <p:cNvPr id="7" name="Straight Arrow Connector 6">
            <a:extLst>
              <a:ext uri="{FF2B5EF4-FFF2-40B4-BE49-F238E27FC236}">
                <a16:creationId xmlns:a16="http://schemas.microsoft.com/office/drawing/2014/main" id="{1A673927-921E-8449-9AB2-61E2D1B6C5CC}"/>
              </a:ext>
            </a:extLst>
          </p:cNvPr>
          <p:cNvCxnSpPr>
            <a:cxnSpLocks/>
          </p:cNvCxnSpPr>
          <p:nvPr userDrawn="1"/>
        </p:nvCxnSpPr>
        <p:spPr>
          <a:xfrm>
            <a:off x="459462" y="2911644"/>
            <a:ext cx="0" cy="876584"/>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460BC40E-909F-0147-AC79-A54D7AE696FD}"/>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Tree>
    <p:extLst>
      <p:ext uri="{BB962C8B-B14F-4D97-AF65-F5344CB8AC3E}">
        <p14:creationId xmlns:p14="http://schemas.microsoft.com/office/powerpoint/2010/main" val="58534314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line title - 1">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0150574-99B7-9C42-BBA2-126F875026C0}"/>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Text Placeholder 12">
            <a:extLst>
              <a:ext uri="{FF2B5EF4-FFF2-40B4-BE49-F238E27FC236}">
                <a16:creationId xmlns:a16="http://schemas.microsoft.com/office/drawing/2014/main" id="{EE1344E1-5993-2B49-9504-CA0DCEA9233D}"/>
              </a:ext>
            </a:extLst>
          </p:cNvPr>
          <p:cNvSpPr>
            <a:spLocks noGrp="1"/>
          </p:cNvSpPr>
          <p:nvPr>
            <p:ph type="body" sz="quarter" idx="11" hasCustomPrompt="1"/>
          </p:nvPr>
        </p:nvSpPr>
        <p:spPr>
          <a:xfrm>
            <a:off x="448854" y="417757"/>
            <a:ext cx="10737350" cy="102604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3 line title</a:t>
            </a:r>
          </a:p>
        </p:txBody>
      </p:sp>
      <p:sp>
        <p:nvSpPr>
          <p:cNvPr id="12" name="Text Placeholder 12">
            <a:extLst>
              <a:ext uri="{FF2B5EF4-FFF2-40B4-BE49-F238E27FC236}">
                <a16:creationId xmlns:a16="http://schemas.microsoft.com/office/drawing/2014/main" id="{44FF794A-34C7-CD41-B7CA-D3D9267BCAB0}"/>
              </a:ext>
            </a:extLst>
          </p:cNvPr>
          <p:cNvSpPr>
            <a:spLocks noGrp="1"/>
          </p:cNvSpPr>
          <p:nvPr>
            <p:ph type="body" sz="quarter" idx="12" hasCustomPrompt="1"/>
          </p:nvPr>
        </p:nvSpPr>
        <p:spPr>
          <a:xfrm>
            <a:off x="454507" y="1905829"/>
            <a:ext cx="2688743" cy="1162746"/>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4" name="Straight Arrow Connector 13">
            <a:extLst>
              <a:ext uri="{FF2B5EF4-FFF2-40B4-BE49-F238E27FC236}">
                <a16:creationId xmlns:a16="http://schemas.microsoft.com/office/drawing/2014/main" id="{A4D0F69E-0921-7141-9D95-14B115204F79}"/>
              </a:ext>
            </a:extLst>
          </p:cNvPr>
          <p:cNvCxnSpPr>
            <a:cxnSpLocks/>
          </p:cNvCxnSpPr>
          <p:nvPr userDrawn="1"/>
        </p:nvCxnSpPr>
        <p:spPr>
          <a:xfrm>
            <a:off x="433889" y="557150"/>
            <a:ext cx="0" cy="110909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7" name="Text Placeholder 8">
            <a:extLst>
              <a:ext uri="{FF2B5EF4-FFF2-40B4-BE49-F238E27FC236}">
                <a16:creationId xmlns:a16="http://schemas.microsoft.com/office/drawing/2014/main" id="{B969980E-E040-724D-A998-A533D7C521BD}"/>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595573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 line title - 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256" y="420960"/>
            <a:ext cx="3907751" cy="2493833"/>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5 line title</a:t>
            </a:r>
          </a:p>
          <a:p>
            <a:pPr lvl="0"/>
            <a:endParaRPr lang="en-US"/>
          </a:p>
        </p:txBody>
      </p:sp>
      <p:sp>
        <p:nvSpPr>
          <p:cNvPr id="42" name="Text Placeholder 12">
            <a:extLst>
              <a:ext uri="{FF2B5EF4-FFF2-40B4-BE49-F238E27FC236}">
                <a16:creationId xmlns:a16="http://schemas.microsoft.com/office/drawing/2014/main" id="{AE2846CB-02AE-D04C-A926-7EC70E8A62E1}"/>
              </a:ext>
            </a:extLst>
          </p:cNvPr>
          <p:cNvSpPr>
            <a:spLocks noGrp="1"/>
          </p:cNvSpPr>
          <p:nvPr>
            <p:ph type="body" sz="quarter" idx="12" hasCustomPrompt="1"/>
          </p:nvPr>
        </p:nvSpPr>
        <p:spPr>
          <a:xfrm>
            <a:off x="453079" y="3145700"/>
            <a:ext cx="2815725" cy="1162746"/>
          </a:xfrm>
          <a:prstGeom prst="rect">
            <a:avLst/>
          </a:prstGeom>
        </p:spPr>
        <p:txBody>
          <a:bodyPr/>
          <a:lstStyle>
            <a:lvl1pPr marL="0" indent="0">
              <a:lnSpc>
                <a:spcPct val="100000"/>
              </a:lnSpc>
              <a:spcBef>
                <a:spcPts val="0"/>
              </a:spcBef>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0" name="Straight Arrow Connector 9">
            <a:extLst>
              <a:ext uri="{FF2B5EF4-FFF2-40B4-BE49-F238E27FC236}">
                <a16:creationId xmlns:a16="http://schemas.microsoft.com/office/drawing/2014/main" id="{1F160E6C-C049-414C-87D1-B181BF437818}"/>
              </a:ext>
            </a:extLst>
          </p:cNvPr>
          <p:cNvCxnSpPr>
            <a:cxnSpLocks/>
          </p:cNvCxnSpPr>
          <p:nvPr userDrawn="1"/>
        </p:nvCxnSpPr>
        <p:spPr>
          <a:xfrm>
            <a:off x="433291" y="554760"/>
            <a:ext cx="0" cy="2045482"/>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8" name="Text Placeholder 8">
            <a:extLst>
              <a:ext uri="{FF2B5EF4-FFF2-40B4-BE49-F238E27FC236}">
                <a16:creationId xmlns:a16="http://schemas.microsoft.com/office/drawing/2014/main" id="{9036FA59-B04D-1E45-B033-AC4B9A1F6539}"/>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256552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4970" y="417757"/>
            <a:ext cx="3915544"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4208" y="1100913"/>
            <a:ext cx="3895225" cy="1162746"/>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2" name="Oval 11">
            <a:extLst>
              <a:ext uri="{FF2B5EF4-FFF2-40B4-BE49-F238E27FC236}">
                <a16:creationId xmlns:a16="http://schemas.microsoft.com/office/drawing/2014/main" id="{13C9BF78-E0C1-D34D-A6AF-FA50A3B98573}"/>
              </a:ext>
            </a:extLst>
          </p:cNvPr>
          <p:cNvSpPr/>
          <p:nvPr userDrawn="1"/>
        </p:nvSpPr>
        <p:spPr>
          <a:xfrm>
            <a:off x="5625297" y="302646"/>
            <a:ext cx="2753176" cy="2753176"/>
          </a:xfrm>
          <a:prstGeom prst="ellipse">
            <a:avLst/>
          </a:prstGeom>
          <a:solidFill>
            <a:schemeClr val="accent2">
              <a:alpha val="2470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latin typeface="Arial" panose="020B0604020202020204" pitchFamily="34" charset="0"/>
              <a:cs typeface="Arial" panose="020B0604020202020204" pitchFamily="34" charset="0"/>
            </a:endParaRPr>
          </a:p>
        </p:txBody>
      </p:sp>
      <p:sp>
        <p:nvSpPr>
          <p:cNvPr id="14" name="Oval 13">
            <a:extLst>
              <a:ext uri="{FF2B5EF4-FFF2-40B4-BE49-F238E27FC236}">
                <a16:creationId xmlns:a16="http://schemas.microsoft.com/office/drawing/2014/main" id="{8BD16462-770E-424E-B8BB-0E6DC6430ED9}"/>
              </a:ext>
            </a:extLst>
          </p:cNvPr>
          <p:cNvSpPr/>
          <p:nvPr userDrawn="1"/>
        </p:nvSpPr>
        <p:spPr>
          <a:xfrm>
            <a:off x="6526037" y="855190"/>
            <a:ext cx="4978076" cy="497807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err="1">
              <a:latin typeface="Arial" panose="020B0604020202020204" pitchFamily="34" charset="0"/>
              <a:cs typeface="Arial" panose="020B0604020202020204" pitchFamily="34" charset="0"/>
            </a:endParaRPr>
          </a:p>
        </p:txBody>
      </p:sp>
      <p:sp>
        <p:nvSpPr>
          <p:cNvPr id="17" name="Picture Placeholder 3">
            <a:extLst>
              <a:ext uri="{FF2B5EF4-FFF2-40B4-BE49-F238E27FC236}">
                <a16:creationId xmlns:a16="http://schemas.microsoft.com/office/drawing/2014/main" id="{8941274A-DDBC-654A-BEB9-7FA80C2EF7BB}"/>
              </a:ext>
            </a:extLst>
          </p:cNvPr>
          <p:cNvSpPr>
            <a:spLocks noGrp="1"/>
          </p:cNvSpPr>
          <p:nvPr>
            <p:ph type="pic" sz="quarter" idx="26" hasCustomPrompt="1"/>
          </p:nvPr>
        </p:nvSpPr>
        <p:spPr>
          <a:xfrm>
            <a:off x="6617352" y="946505"/>
            <a:ext cx="4795447" cy="4795447"/>
          </a:xfrm>
          <a:prstGeom prst="ellipse">
            <a:avLst/>
          </a:prstGeom>
          <a:solidFill>
            <a:srgbClr val="008DCA"/>
          </a:solidFill>
        </p:spPr>
        <p:txBody>
          <a:bodyPr anchor="ctr"/>
          <a:lstStyle>
            <a:lvl1pPr marL="0" indent="0" algn="ctr">
              <a:buNone/>
              <a:defRPr lang="en-US" dirty="0">
                <a:solidFill>
                  <a:schemeClr val="bg1"/>
                </a:solidFill>
              </a:defRPr>
            </a:lvl1pPr>
          </a:lstStyle>
          <a:p>
            <a:r>
              <a:rPr lang="en-US"/>
              <a:t>Image from </a:t>
            </a:r>
          </a:p>
          <a:p>
            <a:r>
              <a:rPr lang="en-US"/>
              <a:t>Portrait folder</a:t>
            </a:r>
          </a:p>
        </p:txBody>
      </p:sp>
      <p:sp>
        <p:nvSpPr>
          <p:cNvPr id="11" name="Text Placeholder 8">
            <a:extLst>
              <a:ext uri="{FF2B5EF4-FFF2-40B4-BE49-F238E27FC236}">
                <a16:creationId xmlns:a16="http://schemas.microsoft.com/office/drawing/2014/main" id="{D782948B-9D9C-EE42-B6DE-6DAC72360286}"/>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485643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 1">
    <p:spTree>
      <p:nvGrpSpPr>
        <p:cNvPr id="1" name=""/>
        <p:cNvGrpSpPr/>
        <p:nvPr/>
      </p:nvGrpSpPr>
      <p:grpSpPr>
        <a:xfrm>
          <a:off x="0" y="0"/>
          <a:ext cx="0" cy="0"/>
          <a:chOff x="0" y="0"/>
          <a:chExt cx="0" cy="0"/>
        </a:xfrm>
      </p:grpSpPr>
      <p:sp>
        <p:nvSpPr>
          <p:cNvPr id="17" name="Oval 16">
            <a:extLst>
              <a:ext uri="{FF2B5EF4-FFF2-40B4-BE49-F238E27FC236}">
                <a16:creationId xmlns:a16="http://schemas.microsoft.com/office/drawing/2014/main" id="{3182F51D-2F25-0049-B16C-CDD346F2828A}"/>
              </a:ext>
            </a:extLst>
          </p:cNvPr>
          <p:cNvSpPr/>
          <p:nvPr userDrawn="1"/>
        </p:nvSpPr>
        <p:spPr>
          <a:xfrm>
            <a:off x="2439778" y="1665288"/>
            <a:ext cx="5836735" cy="5836735"/>
          </a:xfrm>
          <a:prstGeom prst="ellipse">
            <a:avLst/>
          </a:prstGeom>
          <a:solidFill>
            <a:schemeClr val="accent2">
              <a:alpha val="2470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atin typeface="Arial" panose="020B0604020202020204" pitchFamily="34" charset="0"/>
              <a:cs typeface="Arial" panose="020B0604020202020204" pitchFamily="34" charset="0"/>
            </a:endParaRPr>
          </a:p>
        </p:txBody>
      </p:sp>
      <p:sp>
        <p:nvSpPr>
          <p:cNvPr id="18" name="Picture Placeholder 3">
            <a:extLst>
              <a:ext uri="{FF2B5EF4-FFF2-40B4-BE49-F238E27FC236}">
                <a16:creationId xmlns:a16="http://schemas.microsoft.com/office/drawing/2014/main" id="{C1421038-EBD4-9944-8F9A-C59723B6DA1C}"/>
              </a:ext>
            </a:extLst>
          </p:cNvPr>
          <p:cNvSpPr>
            <a:spLocks noGrp="1"/>
          </p:cNvSpPr>
          <p:nvPr>
            <p:ph type="pic" sz="quarter" idx="26" hasCustomPrompt="1"/>
          </p:nvPr>
        </p:nvSpPr>
        <p:spPr>
          <a:xfrm>
            <a:off x="-1643985" y="-757121"/>
            <a:ext cx="6794938" cy="6794938"/>
          </a:xfrm>
          <a:prstGeom prst="ellipse">
            <a:avLst/>
          </a:prstGeom>
          <a:solidFill>
            <a:srgbClr val="008DCA"/>
          </a:solidFill>
        </p:spPr>
        <p:txBody>
          <a:bodyPr anchor="ctr"/>
          <a:lstStyle>
            <a:lvl1pPr marL="0" indent="0" algn="ctr">
              <a:buNone/>
              <a:defRPr lang="en-US" dirty="0">
                <a:solidFill>
                  <a:schemeClr val="bg1"/>
                </a:solidFill>
              </a:defRPr>
            </a:lvl1pPr>
          </a:lstStyle>
          <a:p>
            <a:r>
              <a:rPr lang="en-US"/>
              <a:t>Image from </a:t>
            </a:r>
          </a:p>
          <a:p>
            <a:r>
              <a:rPr lang="en-US"/>
              <a:t>Portrait folder</a:t>
            </a:r>
          </a:p>
        </p:txBody>
      </p:sp>
      <p:sp>
        <p:nvSpPr>
          <p:cNvPr id="7" name="Rectangle 6">
            <a:extLst>
              <a:ext uri="{FF2B5EF4-FFF2-40B4-BE49-F238E27FC236}">
                <a16:creationId xmlns:a16="http://schemas.microsoft.com/office/drawing/2014/main" id="{B355BCAA-76DC-394A-B480-FA61872E7E15}"/>
              </a:ext>
            </a:extLst>
          </p:cNvPr>
          <p:cNvSpPr/>
          <p:nvPr userDrawn="1"/>
        </p:nvSpPr>
        <p:spPr>
          <a:xfrm rot="5400000">
            <a:off x="8488657" y="3152481"/>
            <a:ext cx="6858002" cy="5530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5938394" y="425070"/>
            <a:ext cx="5157977" cy="1026047"/>
          </a:xfrm>
          <a:prstGeom prst="rect">
            <a:avLst/>
          </a:prstGeom>
        </p:spPr>
        <p:txBody>
          <a:bodyPr/>
          <a:lstStyle>
            <a:lvl1pPr marL="0" marR="0" indent="0" algn="l" defTabSz="914400" rtl="0" eaLnBrk="1" fontAlgn="auto" latinLnBrk="0" hangingPunct="1">
              <a:lnSpc>
                <a:spcPts val="3560"/>
              </a:lnSpc>
              <a:spcBef>
                <a:spcPts val="0"/>
              </a:spcBef>
              <a:spcAft>
                <a:spcPts val="0"/>
              </a:spcAft>
              <a:buClrTx/>
              <a:buSzTx/>
              <a:buFont typeface="Arial" panose="020B0604020202020204" pitchFamily="34" charset="0"/>
              <a:buNone/>
              <a:tabLst/>
              <a:defRPr sz="2800" b="1" spc="3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quote</a:t>
            </a:r>
            <a:endParaRPr lang="en-US"/>
          </a:p>
        </p:txBody>
      </p:sp>
      <p:sp>
        <p:nvSpPr>
          <p:cNvPr id="14" name="Text Placeholder 12">
            <a:extLst>
              <a:ext uri="{FF2B5EF4-FFF2-40B4-BE49-F238E27FC236}">
                <a16:creationId xmlns:a16="http://schemas.microsoft.com/office/drawing/2014/main" id="{C8047B89-3126-6C47-9D3C-60835CC8A3E1}"/>
              </a:ext>
            </a:extLst>
          </p:cNvPr>
          <p:cNvSpPr>
            <a:spLocks noGrp="1"/>
          </p:cNvSpPr>
          <p:nvPr>
            <p:ph type="body" sz="quarter" idx="12" hasCustomPrompt="1"/>
          </p:nvPr>
        </p:nvSpPr>
        <p:spPr>
          <a:xfrm>
            <a:off x="5938394" y="5540041"/>
            <a:ext cx="2111774" cy="1026046"/>
          </a:xfrm>
          <a:prstGeom prst="rect">
            <a:avLst/>
          </a:prstGeom>
        </p:spPr>
        <p:txBody>
          <a:bodyPr/>
          <a:lstStyle>
            <a:lvl1pPr marL="0" indent="0">
              <a:lnSpc>
                <a:spcPts val="2000"/>
              </a:lnSpc>
              <a:spcBef>
                <a:spcPts val="0"/>
              </a:spcBef>
              <a:buNone/>
              <a:defRPr sz="15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Name</a:t>
            </a:r>
          </a:p>
          <a:p>
            <a:pPr lvl="0"/>
            <a:r>
              <a:rPr lang="en-US"/>
              <a:t>Place</a:t>
            </a:r>
          </a:p>
          <a:p>
            <a:pPr lvl="0"/>
            <a:r>
              <a:rPr lang="en-US"/>
              <a:t>Date</a:t>
            </a:r>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5579002" y="1196975"/>
            <a:ext cx="0" cy="5076825"/>
          </a:xfrm>
          <a:prstGeom prst="straightConnector1">
            <a:avLst/>
          </a:prstGeom>
          <a:ln w="12700"/>
        </p:spPr>
        <p:style>
          <a:lnRef idx="1">
            <a:schemeClr val="accent1"/>
          </a:lnRef>
          <a:fillRef idx="0">
            <a:schemeClr val="accent1"/>
          </a:fillRef>
          <a:effectRef idx="0">
            <a:schemeClr val="accent1"/>
          </a:effectRef>
          <a:fontRef idx="minor">
            <a:schemeClr val="tx1"/>
          </a:fontRef>
        </p:style>
      </p:cxnSp>
      <p:pic>
        <p:nvPicPr>
          <p:cNvPr id="21" name="Graphic 20">
            <a:extLst>
              <a:ext uri="{FF2B5EF4-FFF2-40B4-BE49-F238E27FC236}">
                <a16:creationId xmlns:a16="http://schemas.microsoft.com/office/drawing/2014/main" id="{BBB6D524-2E88-0943-A73F-BF0927F04E9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358146" y="542668"/>
            <a:ext cx="420240" cy="363258"/>
          </a:xfrm>
          <a:prstGeom prst="rect">
            <a:avLst/>
          </a:prstGeom>
        </p:spPr>
      </p:pic>
      <p:sp>
        <p:nvSpPr>
          <p:cNvPr id="9" name="Oval 8">
            <a:extLst>
              <a:ext uri="{FF2B5EF4-FFF2-40B4-BE49-F238E27FC236}">
                <a16:creationId xmlns:a16="http://schemas.microsoft.com/office/drawing/2014/main" id="{74666660-689D-7846-9F17-35A33EC1DCF9}"/>
              </a:ext>
            </a:extLst>
          </p:cNvPr>
          <p:cNvSpPr/>
          <p:nvPr userDrawn="1"/>
        </p:nvSpPr>
        <p:spPr>
          <a:xfrm>
            <a:off x="-1751733" y="-847151"/>
            <a:ext cx="6993341" cy="6993341"/>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err="1">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155342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rot="5400000">
            <a:off x="-3155580" y="3151559"/>
            <a:ext cx="6858002" cy="55488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Oval 11">
            <a:extLst>
              <a:ext uri="{FF2B5EF4-FFF2-40B4-BE49-F238E27FC236}">
                <a16:creationId xmlns:a16="http://schemas.microsoft.com/office/drawing/2014/main" id="{13C9BF78-E0C1-D34D-A6AF-FA50A3B98573}"/>
              </a:ext>
            </a:extLst>
          </p:cNvPr>
          <p:cNvSpPr/>
          <p:nvPr userDrawn="1"/>
        </p:nvSpPr>
        <p:spPr>
          <a:xfrm>
            <a:off x="4138012" y="-2461351"/>
            <a:ext cx="5383321" cy="5383321"/>
          </a:xfrm>
          <a:prstGeom prst="ellipse">
            <a:avLst/>
          </a:prstGeom>
          <a:solidFill>
            <a:schemeClr val="accent2">
              <a:alpha val="2470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latin typeface="Arial" panose="020B0604020202020204" pitchFamily="34" charset="0"/>
              <a:cs typeface="Arial" panose="020B0604020202020204" pitchFamily="34" charset="0"/>
            </a:endParaRPr>
          </a:p>
        </p:txBody>
      </p:sp>
      <p:sp>
        <p:nvSpPr>
          <p:cNvPr id="14" name="Oval 13">
            <a:extLst>
              <a:ext uri="{FF2B5EF4-FFF2-40B4-BE49-F238E27FC236}">
                <a16:creationId xmlns:a16="http://schemas.microsoft.com/office/drawing/2014/main" id="{8BD16462-770E-424E-B8BB-0E6DC6430ED9}"/>
              </a:ext>
            </a:extLst>
          </p:cNvPr>
          <p:cNvSpPr/>
          <p:nvPr userDrawn="1"/>
        </p:nvSpPr>
        <p:spPr>
          <a:xfrm>
            <a:off x="6096000" y="768160"/>
            <a:ext cx="7264072" cy="7264072"/>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err="1">
              <a:latin typeface="Arial" panose="020B0604020202020204" pitchFamily="34" charset="0"/>
              <a:cs typeface="Arial" panose="020B0604020202020204" pitchFamily="34" charset="0"/>
            </a:endParaRPr>
          </a:p>
        </p:txBody>
      </p:sp>
      <p:sp>
        <p:nvSpPr>
          <p:cNvPr id="17" name="Picture Placeholder 3">
            <a:extLst>
              <a:ext uri="{FF2B5EF4-FFF2-40B4-BE49-F238E27FC236}">
                <a16:creationId xmlns:a16="http://schemas.microsoft.com/office/drawing/2014/main" id="{8941274A-DDBC-654A-BEB9-7FA80C2EF7BB}"/>
              </a:ext>
            </a:extLst>
          </p:cNvPr>
          <p:cNvSpPr>
            <a:spLocks noGrp="1"/>
          </p:cNvSpPr>
          <p:nvPr>
            <p:ph type="pic" sz="quarter" idx="26" hasCustomPrompt="1"/>
          </p:nvPr>
        </p:nvSpPr>
        <p:spPr>
          <a:xfrm>
            <a:off x="6197036" y="869196"/>
            <a:ext cx="7062001" cy="7062001"/>
          </a:xfrm>
          <a:prstGeom prst="ellipse">
            <a:avLst/>
          </a:prstGeom>
          <a:solidFill>
            <a:srgbClr val="008DCA"/>
          </a:solidFill>
        </p:spPr>
        <p:txBody>
          <a:bodyPr anchor="ctr"/>
          <a:lstStyle>
            <a:lvl1pPr marL="0" indent="0" algn="ctr">
              <a:buNone/>
              <a:defRPr lang="en-US" dirty="0">
                <a:solidFill>
                  <a:schemeClr val="bg1"/>
                </a:solidFill>
              </a:defRPr>
            </a:lvl1pPr>
          </a:lstStyle>
          <a:p>
            <a:r>
              <a:rPr lang="en-US"/>
              <a:t>Image from </a:t>
            </a:r>
          </a:p>
          <a:p>
            <a:r>
              <a:rPr lang="en-US"/>
              <a:t>Portrait folder</a:t>
            </a:r>
          </a:p>
        </p:txBody>
      </p:sp>
      <p:sp>
        <p:nvSpPr>
          <p:cNvPr id="19" name="Text Placeholder 12">
            <a:extLst>
              <a:ext uri="{FF2B5EF4-FFF2-40B4-BE49-F238E27FC236}">
                <a16:creationId xmlns:a16="http://schemas.microsoft.com/office/drawing/2014/main" id="{98083BA4-5A2D-0C4D-AC5E-AB19E4F73290}"/>
              </a:ext>
            </a:extLst>
          </p:cNvPr>
          <p:cNvSpPr>
            <a:spLocks noGrp="1"/>
          </p:cNvSpPr>
          <p:nvPr>
            <p:ph type="body" sz="quarter" idx="11" hasCustomPrompt="1"/>
          </p:nvPr>
        </p:nvSpPr>
        <p:spPr>
          <a:xfrm>
            <a:off x="2078233" y="420240"/>
            <a:ext cx="3893626" cy="4512690"/>
          </a:xfrm>
          <a:prstGeom prst="rect">
            <a:avLst/>
          </a:prstGeom>
        </p:spPr>
        <p:txBody>
          <a:bodyPr/>
          <a:lstStyle>
            <a:lvl1pPr marL="0" marR="0" indent="0" algn="l" defTabSz="914400" rtl="0" eaLnBrk="1" fontAlgn="auto" latinLnBrk="0" hangingPunct="1">
              <a:lnSpc>
                <a:spcPts val="3560"/>
              </a:lnSpc>
              <a:spcBef>
                <a:spcPts val="0"/>
              </a:spcBef>
              <a:spcAft>
                <a:spcPts val="0"/>
              </a:spcAft>
              <a:buClrTx/>
              <a:buSzTx/>
              <a:buFont typeface="Arial" panose="020B0604020202020204" pitchFamily="34" charset="0"/>
              <a:buNone/>
              <a:tabLst/>
              <a:defRPr sz="2800" b="1" spc="3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r>
              <a:rPr lang="en-GB"/>
              <a:t>Click to edit pull quote</a:t>
            </a:r>
          </a:p>
        </p:txBody>
      </p:sp>
      <p:cxnSp>
        <p:nvCxnSpPr>
          <p:cNvPr id="20" name="Straight Arrow Connector 19">
            <a:extLst>
              <a:ext uri="{FF2B5EF4-FFF2-40B4-BE49-F238E27FC236}">
                <a16:creationId xmlns:a16="http://schemas.microsoft.com/office/drawing/2014/main" id="{9B5DBD22-8D90-BD48-9249-CECA6ADBDF42}"/>
              </a:ext>
            </a:extLst>
          </p:cNvPr>
          <p:cNvCxnSpPr>
            <a:cxnSpLocks/>
          </p:cNvCxnSpPr>
          <p:nvPr userDrawn="1"/>
        </p:nvCxnSpPr>
        <p:spPr>
          <a:xfrm>
            <a:off x="1739160" y="1212893"/>
            <a:ext cx="0" cy="5060907"/>
          </a:xfrm>
          <a:prstGeom prst="straightConnector1">
            <a:avLst/>
          </a:prstGeom>
          <a:ln w="12700"/>
        </p:spPr>
        <p:style>
          <a:lnRef idx="1">
            <a:schemeClr val="accent1"/>
          </a:lnRef>
          <a:fillRef idx="0">
            <a:schemeClr val="accent1"/>
          </a:fillRef>
          <a:effectRef idx="0">
            <a:schemeClr val="accent1"/>
          </a:effectRef>
          <a:fontRef idx="minor">
            <a:schemeClr val="tx1"/>
          </a:fontRef>
        </p:style>
      </p:cxnSp>
      <p:pic>
        <p:nvPicPr>
          <p:cNvPr id="21" name="Graphic 20">
            <a:extLst>
              <a:ext uri="{FF2B5EF4-FFF2-40B4-BE49-F238E27FC236}">
                <a16:creationId xmlns:a16="http://schemas.microsoft.com/office/drawing/2014/main" id="{5BCDDE35-0E29-8042-A47F-55F1D9C4702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518304" y="552828"/>
            <a:ext cx="420240" cy="363258"/>
          </a:xfrm>
          <a:prstGeom prst="rect">
            <a:avLst/>
          </a:prstGeom>
        </p:spPr>
      </p:pic>
    </p:spTree>
    <p:extLst>
      <p:ext uri="{BB962C8B-B14F-4D97-AF65-F5344CB8AC3E}">
        <p14:creationId xmlns:p14="http://schemas.microsoft.com/office/powerpoint/2010/main" val="23029401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title - 1">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235EAD9-3212-8044-8439-79021BBA566E}"/>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Picture Placeholder 1">
            <a:extLst>
              <a:ext uri="{FF2B5EF4-FFF2-40B4-BE49-F238E27FC236}">
                <a16:creationId xmlns:a16="http://schemas.microsoft.com/office/drawing/2014/main" id="{A962A4C0-9818-1E44-8E49-B4C420001F90}"/>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4" name="Text Placeholder 12">
            <a:extLst>
              <a:ext uri="{FF2B5EF4-FFF2-40B4-BE49-F238E27FC236}">
                <a16:creationId xmlns:a16="http://schemas.microsoft.com/office/drawing/2014/main" id="{1908F508-6D8D-3346-B98B-54B679B28373}"/>
              </a:ext>
            </a:extLst>
          </p:cNvPr>
          <p:cNvSpPr>
            <a:spLocks noGrp="1"/>
          </p:cNvSpPr>
          <p:nvPr>
            <p:ph type="body" sz="quarter" idx="11" hasCustomPrompt="1"/>
          </p:nvPr>
        </p:nvSpPr>
        <p:spPr>
          <a:xfrm>
            <a:off x="1856795" y="416764"/>
            <a:ext cx="9828438" cy="503965"/>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15" name="Text Placeholder 12">
            <a:extLst>
              <a:ext uri="{FF2B5EF4-FFF2-40B4-BE49-F238E27FC236}">
                <a16:creationId xmlns:a16="http://schemas.microsoft.com/office/drawing/2014/main" id="{4D8704E9-26D7-3042-8490-8566E4CEF746}"/>
              </a:ext>
            </a:extLst>
          </p:cNvPr>
          <p:cNvSpPr>
            <a:spLocks noGrp="1"/>
          </p:cNvSpPr>
          <p:nvPr>
            <p:ph type="body" sz="quarter" idx="14" hasCustomPrompt="1"/>
          </p:nvPr>
        </p:nvSpPr>
        <p:spPr>
          <a:xfrm>
            <a:off x="1856106" y="1095793"/>
            <a:ext cx="9785032" cy="503965"/>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7" name="Text Placeholder 8">
            <a:extLst>
              <a:ext uri="{FF2B5EF4-FFF2-40B4-BE49-F238E27FC236}">
                <a16:creationId xmlns:a16="http://schemas.microsoft.com/office/drawing/2014/main" id="{A31A281F-3EB3-7441-9CDD-DE4A2FA0A34A}"/>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4249128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con title -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5522" y="419562"/>
            <a:ext cx="4147517" cy="115288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2 line title</a:t>
            </a:r>
          </a:p>
        </p:txBody>
      </p:sp>
      <p:sp>
        <p:nvSpPr>
          <p:cNvPr id="3" name="Picture Placeholder 2">
            <a:extLst>
              <a:ext uri="{FF2B5EF4-FFF2-40B4-BE49-F238E27FC236}">
                <a16:creationId xmlns:a16="http://schemas.microsoft.com/office/drawing/2014/main" id="{77FAEF90-C7A9-CA4D-9406-CFFFAE9B5124}"/>
              </a:ext>
            </a:extLst>
          </p:cNvPr>
          <p:cNvSpPr>
            <a:spLocks noGrp="1"/>
          </p:cNvSpPr>
          <p:nvPr>
            <p:ph type="pic" sz="quarter" idx="14" hasCustomPrompt="1"/>
          </p:nvPr>
        </p:nvSpPr>
        <p:spPr>
          <a:xfrm>
            <a:off x="6203952" y="549276"/>
            <a:ext cx="5437185" cy="5290692"/>
          </a:xfrm>
          <a:prstGeom prst="rect">
            <a:avLst/>
          </a:prstGeom>
          <a:solidFill>
            <a:schemeClr val="accent2">
              <a:alpha val="40000"/>
            </a:schemeClr>
          </a:solidFill>
        </p:spPr>
        <p:txBody>
          <a:bodyPr anchor="ctr"/>
          <a:lstStyle>
            <a:lvl1pPr marL="0" indent="0" algn="ctr">
              <a:buFontTx/>
              <a:buNone/>
              <a:defRPr sz="2400"/>
            </a:lvl1pPr>
          </a:lstStyle>
          <a:p>
            <a:r>
              <a:rPr lang="en-US"/>
              <a:t>Picture, Screenshot </a:t>
            </a:r>
          </a:p>
          <a:p>
            <a:r>
              <a:rPr lang="en-US"/>
              <a:t>or Graphic</a:t>
            </a:r>
          </a:p>
        </p:txBody>
      </p:sp>
      <p:sp>
        <p:nvSpPr>
          <p:cNvPr id="8" name="Picture Placeholder 1">
            <a:extLst>
              <a:ext uri="{FF2B5EF4-FFF2-40B4-BE49-F238E27FC236}">
                <a16:creationId xmlns:a16="http://schemas.microsoft.com/office/drawing/2014/main" id="{F12FE75D-650B-B347-8A8A-D321842C0508}"/>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0" name="Text Placeholder 12">
            <a:extLst>
              <a:ext uri="{FF2B5EF4-FFF2-40B4-BE49-F238E27FC236}">
                <a16:creationId xmlns:a16="http://schemas.microsoft.com/office/drawing/2014/main" id="{F8F95142-0BAF-D946-8292-1F13E447C0C6}"/>
              </a:ext>
            </a:extLst>
          </p:cNvPr>
          <p:cNvSpPr>
            <a:spLocks noGrp="1"/>
          </p:cNvSpPr>
          <p:nvPr>
            <p:ph type="body" sz="quarter" idx="12" hasCustomPrompt="1"/>
          </p:nvPr>
        </p:nvSpPr>
        <p:spPr>
          <a:xfrm>
            <a:off x="440998" y="1496198"/>
            <a:ext cx="5510540" cy="4451297"/>
          </a:xfrm>
          <a:prstGeom prst="rect">
            <a:avLst/>
          </a:prstGeom>
        </p:spPr>
        <p:txBody>
          <a:bodyPr/>
          <a:lstStyle>
            <a:lvl1pPr marL="342900" indent="-34290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1" name="Text Placeholder 8">
            <a:extLst>
              <a:ext uri="{FF2B5EF4-FFF2-40B4-BE49-F238E27FC236}">
                <a16:creationId xmlns:a16="http://schemas.microsoft.com/office/drawing/2014/main" id="{B25015D1-BD8B-7C4E-92FD-019A38B6EA67}"/>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7658609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con title - 3">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BA28D36-E7BA-7946-9A1C-B4B4DC4F6143}"/>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2725" y="417908"/>
            <a:ext cx="3936638" cy="890514"/>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2 line title</a:t>
            </a:r>
          </a:p>
        </p:txBody>
      </p:sp>
      <p:sp>
        <p:nvSpPr>
          <p:cNvPr id="42" name="Text Placeholder 12">
            <a:extLst>
              <a:ext uri="{FF2B5EF4-FFF2-40B4-BE49-F238E27FC236}">
                <a16:creationId xmlns:a16="http://schemas.microsoft.com/office/drawing/2014/main" id="{AE2846CB-02AE-D04C-A926-7EC70E8A62E1}"/>
              </a:ext>
            </a:extLst>
          </p:cNvPr>
          <p:cNvSpPr>
            <a:spLocks noGrp="1"/>
          </p:cNvSpPr>
          <p:nvPr>
            <p:ph type="body" sz="quarter" idx="12" hasCustomPrompt="1"/>
          </p:nvPr>
        </p:nvSpPr>
        <p:spPr>
          <a:xfrm>
            <a:off x="440998" y="1496198"/>
            <a:ext cx="6950402" cy="4451297"/>
          </a:xfrm>
          <a:prstGeom prst="rect">
            <a:avLst/>
          </a:prstGeom>
        </p:spPr>
        <p:txBody>
          <a:bodyPr/>
          <a:lstStyle>
            <a:lvl1pPr marL="342900" indent="-34290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8" name="Picture Placeholder 1">
            <a:extLst>
              <a:ext uri="{FF2B5EF4-FFF2-40B4-BE49-F238E27FC236}">
                <a16:creationId xmlns:a16="http://schemas.microsoft.com/office/drawing/2014/main" id="{F0381C17-FF14-9A4E-A11E-F0DA24EE9FE2}"/>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7" name="Text Placeholder 8">
            <a:extLst>
              <a:ext uri="{FF2B5EF4-FFF2-40B4-BE49-F238E27FC236}">
                <a16:creationId xmlns:a16="http://schemas.microsoft.com/office/drawing/2014/main" id="{1AA3672A-C8F5-B44D-8371-78DB3616FB35}"/>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4022938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con title - 4">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B457D65-DF90-C84D-A13C-E15ED780DDFC}"/>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5458" y="418451"/>
            <a:ext cx="3936637" cy="1316400"/>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2 line title</a:t>
            </a:r>
          </a:p>
        </p:txBody>
      </p:sp>
      <p:sp>
        <p:nvSpPr>
          <p:cNvPr id="42" name="Text Placeholder 12">
            <a:extLst>
              <a:ext uri="{FF2B5EF4-FFF2-40B4-BE49-F238E27FC236}">
                <a16:creationId xmlns:a16="http://schemas.microsoft.com/office/drawing/2014/main" id="{AE2846CB-02AE-D04C-A926-7EC70E8A62E1}"/>
              </a:ext>
            </a:extLst>
          </p:cNvPr>
          <p:cNvSpPr>
            <a:spLocks noGrp="1"/>
          </p:cNvSpPr>
          <p:nvPr>
            <p:ph type="body" sz="quarter" idx="12" hasCustomPrompt="1"/>
          </p:nvPr>
        </p:nvSpPr>
        <p:spPr>
          <a:xfrm>
            <a:off x="6096000" y="454474"/>
            <a:ext cx="5545138" cy="5038534"/>
          </a:xfrm>
          <a:prstGeom prst="rect">
            <a:avLst/>
          </a:prstGeom>
        </p:spPr>
        <p:txBody>
          <a:bodyPr/>
          <a:lstStyle>
            <a:lvl1pPr marL="285750" indent="-28575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0" name="Text Placeholder 12">
            <a:extLst>
              <a:ext uri="{FF2B5EF4-FFF2-40B4-BE49-F238E27FC236}">
                <a16:creationId xmlns:a16="http://schemas.microsoft.com/office/drawing/2014/main" id="{5F955B4C-1176-844B-97DA-AD3705C0ADA3}"/>
              </a:ext>
            </a:extLst>
          </p:cNvPr>
          <p:cNvSpPr>
            <a:spLocks noGrp="1"/>
          </p:cNvSpPr>
          <p:nvPr>
            <p:ph type="body" sz="quarter" idx="14" hasCustomPrompt="1"/>
          </p:nvPr>
        </p:nvSpPr>
        <p:spPr>
          <a:xfrm>
            <a:off x="453293" y="1493446"/>
            <a:ext cx="5327397" cy="3378910"/>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8" name="Picture Placeholder 1">
            <a:extLst>
              <a:ext uri="{FF2B5EF4-FFF2-40B4-BE49-F238E27FC236}">
                <a16:creationId xmlns:a16="http://schemas.microsoft.com/office/drawing/2014/main" id="{98FEE9A0-4A46-D04E-8A49-1378FF530EC7}"/>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2" name="Text Placeholder 8">
            <a:extLst>
              <a:ext uri="{FF2B5EF4-FFF2-40B4-BE49-F238E27FC236}">
                <a16:creationId xmlns:a16="http://schemas.microsoft.com/office/drawing/2014/main" id="{4918770C-ED23-DF41-A63D-A2E490CF1AA7}"/>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9643711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con title - 5">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CCE67D3-E46F-4D41-BE3F-120F8AEBEC79}"/>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4506" y="419562"/>
            <a:ext cx="8404179" cy="548303"/>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42" name="Text Placeholder 12">
            <a:extLst>
              <a:ext uri="{FF2B5EF4-FFF2-40B4-BE49-F238E27FC236}">
                <a16:creationId xmlns:a16="http://schemas.microsoft.com/office/drawing/2014/main" id="{AE2846CB-02AE-D04C-A926-7EC70E8A62E1}"/>
              </a:ext>
            </a:extLst>
          </p:cNvPr>
          <p:cNvSpPr>
            <a:spLocks noGrp="1"/>
          </p:cNvSpPr>
          <p:nvPr>
            <p:ph type="body" sz="quarter" idx="12" hasCustomPrompt="1"/>
          </p:nvPr>
        </p:nvSpPr>
        <p:spPr>
          <a:xfrm>
            <a:off x="1852341" y="1098362"/>
            <a:ext cx="8383859" cy="3761772"/>
          </a:xfrm>
          <a:prstGeom prst="rect">
            <a:avLst/>
          </a:prstGeom>
        </p:spPr>
        <p:txBody>
          <a:bodyPr numCol="2" spcCol="540000"/>
          <a:lstStyle>
            <a:lvl1pPr marL="285750" indent="-28575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Bullet 1</a:t>
            </a:r>
          </a:p>
        </p:txBody>
      </p:sp>
      <p:sp>
        <p:nvSpPr>
          <p:cNvPr id="14" name="Picture Placeholder 1">
            <a:extLst>
              <a:ext uri="{FF2B5EF4-FFF2-40B4-BE49-F238E27FC236}">
                <a16:creationId xmlns:a16="http://schemas.microsoft.com/office/drawing/2014/main" id="{FAB0BEEF-061D-B641-95EC-F423CFD7C1B5}"/>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7" name="Text Placeholder 8">
            <a:extLst>
              <a:ext uri="{FF2B5EF4-FFF2-40B4-BE49-F238E27FC236}">
                <a16:creationId xmlns:a16="http://schemas.microsoft.com/office/drawing/2014/main" id="{CED96C86-6F48-3340-BE80-61494E977C21}"/>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960260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1 line">
    <p:bg>
      <p:bgRef idx="1001">
        <a:schemeClr val="bg2"/>
      </p:bgRef>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5A7E6A4-B355-4E4A-ABA1-23E36E484332}"/>
              </a:ext>
            </a:extLst>
          </p:cNvPr>
          <p:cNvSpPr>
            <a:spLocks noGrp="1"/>
          </p:cNvSpPr>
          <p:nvPr>
            <p:ph type="title" hasCustomPrompt="1"/>
          </p:nvPr>
        </p:nvSpPr>
        <p:spPr>
          <a:xfrm>
            <a:off x="716676" y="2816048"/>
            <a:ext cx="10542748" cy="812799"/>
          </a:xfrm>
          <a:prstGeom prst="rect">
            <a:avLst/>
          </a:prstGeom>
        </p:spPr>
        <p:txBody>
          <a:bodyPr/>
          <a:lstStyle>
            <a:lvl1pPr>
              <a:defRPr sz="6000" b="1"/>
            </a:lvl1pPr>
          </a:lstStyle>
          <a:p>
            <a:r>
              <a:rPr lang="en-US"/>
              <a:t>Section title</a:t>
            </a:r>
          </a:p>
        </p:txBody>
      </p:sp>
      <p:cxnSp>
        <p:nvCxnSpPr>
          <p:cNvPr id="4" name="Straight Connector 3">
            <a:extLst>
              <a:ext uri="{FF2B5EF4-FFF2-40B4-BE49-F238E27FC236}">
                <a16:creationId xmlns:a16="http://schemas.microsoft.com/office/drawing/2014/main" id="{1A591AC2-2B7E-AA45-A69B-35905E1497B4}"/>
              </a:ext>
            </a:extLst>
          </p:cNvPr>
          <p:cNvCxnSpPr>
            <a:cxnSpLocks/>
          </p:cNvCxnSpPr>
          <p:nvPr userDrawn="1"/>
        </p:nvCxnSpPr>
        <p:spPr>
          <a:xfrm>
            <a:off x="562462" y="2939799"/>
            <a:ext cx="0" cy="565297"/>
          </a:xfrm>
          <a:prstGeom prst="line">
            <a:avLst/>
          </a:prstGeom>
          <a:ln w="12700">
            <a:solidFill>
              <a:srgbClr val="008DC9"/>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70D6AE55-C322-E840-BA54-4749933AAFE6}"/>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Tree>
    <p:extLst>
      <p:ext uri="{BB962C8B-B14F-4D97-AF65-F5344CB8AC3E}">
        <p14:creationId xmlns:p14="http://schemas.microsoft.com/office/powerpoint/2010/main" val="361034952"/>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con title - 6">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3AD93DB-2658-8647-AD91-BEDE3E3E7F31}"/>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4" name="Picture Placeholder 1">
            <a:extLst>
              <a:ext uri="{FF2B5EF4-FFF2-40B4-BE49-F238E27FC236}">
                <a16:creationId xmlns:a16="http://schemas.microsoft.com/office/drawing/2014/main" id="{FAB0BEEF-061D-B641-95EC-F423CFD7C1B5}"/>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8" name="Text Placeholder 12">
            <a:extLst>
              <a:ext uri="{FF2B5EF4-FFF2-40B4-BE49-F238E27FC236}">
                <a16:creationId xmlns:a16="http://schemas.microsoft.com/office/drawing/2014/main" id="{FE35A716-220B-F449-92F1-7B17E75575AF}"/>
              </a:ext>
            </a:extLst>
          </p:cNvPr>
          <p:cNvSpPr>
            <a:spLocks noGrp="1"/>
          </p:cNvSpPr>
          <p:nvPr>
            <p:ph type="body" sz="quarter" idx="11" hasCustomPrompt="1"/>
          </p:nvPr>
        </p:nvSpPr>
        <p:spPr>
          <a:xfrm>
            <a:off x="1854506" y="419562"/>
            <a:ext cx="8404179" cy="548303"/>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10" name="Text Placeholder 12">
            <a:extLst>
              <a:ext uri="{FF2B5EF4-FFF2-40B4-BE49-F238E27FC236}">
                <a16:creationId xmlns:a16="http://schemas.microsoft.com/office/drawing/2014/main" id="{B0547A7B-D45D-CE4E-9150-7582764CE4C6}"/>
              </a:ext>
            </a:extLst>
          </p:cNvPr>
          <p:cNvSpPr>
            <a:spLocks noGrp="1"/>
          </p:cNvSpPr>
          <p:nvPr>
            <p:ph type="body" sz="quarter" idx="12" hasCustomPrompt="1"/>
          </p:nvPr>
        </p:nvSpPr>
        <p:spPr>
          <a:xfrm>
            <a:off x="1852341" y="1098362"/>
            <a:ext cx="8383859" cy="3761772"/>
          </a:xfrm>
          <a:prstGeom prst="rect">
            <a:avLst/>
          </a:prstGeom>
        </p:spPr>
        <p:txBody>
          <a:bodyPr numCol="1" spcCol="540000"/>
          <a:lstStyle>
            <a:lvl1pPr marL="285750" indent="-28575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Bullet 1</a:t>
            </a:r>
          </a:p>
        </p:txBody>
      </p:sp>
      <p:sp>
        <p:nvSpPr>
          <p:cNvPr id="7" name="Text Placeholder 8">
            <a:extLst>
              <a:ext uri="{FF2B5EF4-FFF2-40B4-BE49-F238E27FC236}">
                <a16:creationId xmlns:a16="http://schemas.microsoft.com/office/drawing/2014/main" id="{473EA851-8C72-F54D-99CB-7265890D58E9}"/>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1254669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con title - 7">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186EC03-4927-9B4B-8C59-A851E374BC32}"/>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0" name="Text Placeholder 12">
            <a:extLst>
              <a:ext uri="{FF2B5EF4-FFF2-40B4-BE49-F238E27FC236}">
                <a16:creationId xmlns:a16="http://schemas.microsoft.com/office/drawing/2014/main" id="{E6BA1F65-2692-6C4D-B5ED-BA15D708D38F}"/>
              </a:ext>
            </a:extLst>
          </p:cNvPr>
          <p:cNvSpPr>
            <a:spLocks noGrp="1"/>
          </p:cNvSpPr>
          <p:nvPr>
            <p:ph type="body" sz="quarter" idx="15" hasCustomPrompt="1"/>
          </p:nvPr>
        </p:nvSpPr>
        <p:spPr>
          <a:xfrm>
            <a:off x="1856106" y="2523807"/>
            <a:ext cx="5535294" cy="3302396"/>
          </a:xfrm>
          <a:prstGeom prst="rect">
            <a:avLst/>
          </a:prstGeom>
        </p:spPr>
        <p:txBody>
          <a:bodyPr/>
          <a:lstStyle>
            <a:lvl1pPr marL="285750" indent="-28575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1" name="Picture Placeholder 1">
            <a:extLst>
              <a:ext uri="{FF2B5EF4-FFF2-40B4-BE49-F238E27FC236}">
                <a16:creationId xmlns:a16="http://schemas.microsoft.com/office/drawing/2014/main" id="{D31669BA-4E35-B845-868D-A4A77ABC56DF}"/>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2" name="Text Placeholder 12">
            <a:extLst>
              <a:ext uri="{FF2B5EF4-FFF2-40B4-BE49-F238E27FC236}">
                <a16:creationId xmlns:a16="http://schemas.microsoft.com/office/drawing/2014/main" id="{527C05B9-FE33-A14A-8C26-19BEA9BE28EE}"/>
              </a:ext>
            </a:extLst>
          </p:cNvPr>
          <p:cNvSpPr>
            <a:spLocks noGrp="1"/>
          </p:cNvSpPr>
          <p:nvPr>
            <p:ph type="body" sz="quarter" idx="11" hasCustomPrompt="1"/>
          </p:nvPr>
        </p:nvSpPr>
        <p:spPr>
          <a:xfrm>
            <a:off x="1854506" y="419562"/>
            <a:ext cx="8404179" cy="548303"/>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14" name="Text Placeholder 12">
            <a:extLst>
              <a:ext uri="{FF2B5EF4-FFF2-40B4-BE49-F238E27FC236}">
                <a16:creationId xmlns:a16="http://schemas.microsoft.com/office/drawing/2014/main" id="{091E4CEC-5BF6-044C-B836-3A2C346947B8}"/>
              </a:ext>
            </a:extLst>
          </p:cNvPr>
          <p:cNvSpPr>
            <a:spLocks noGrp="1"/>
          </p:cNvSpPr>
          <p:nvPr>
            <p:ph type="body" sz="quarter" idx="12" hasCustomPrompt="1"/>
          </p:nvPr>
        </p:nvSpPr>
        <p:spPr>
          <a:xfrm>
            <a:off x="1852341" y="1098362"/>
            <a:ext cx="8383859" cy="890776"/>
          </a:xfrm>
          <a:prstGeom prst="rect">
            <a:avLst/>
          </a:prstGeom>
        </p:spPr>
        <p:txBody>
          <a:bodyPr numCol="2" spcCol="540000"/>
          <a:lstStyle>
            <a:lvl1pPr marL="285750" indent="-28575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Bullet 1</a:t>
            </a:r>
          </a:p>
        </p:txBody>
      </p:sp>
      <p:sp>
        <p:nvSpPr>
          <p:cNvPr id="13" name="Text Placeholder 8">
            <a:extLst>
              <a:ext uri="{FF2B5EF4-FFF2-40B4-BE49-F238E27FC236}">
                <a16:creationId xmlns:a16="http://schemas.microsoft.com/office/drawing/2014/main" id="{9AF29271-B341-2641-A0DD-FDCAA8767592}"/>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38217996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Highlighted subhead - 1">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A4A9F3E2-5437-C644-84BE-EC693E8A883A}"/>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6795" y="416764"/>
            <a:ext cx="8329249" cy="460993"/>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8" name="Text Placeholder 12">
            <a:extLst>
              <a:ext uri="{FF2B5EF4-FFF2-40B4-BE49-F238E27FC236}">
                <a16:creationId xmlns:a16="http://schemas.microsoft.com/office/drawing/2014/main" id="{0D94A61B-BE4E-6C4F-A23A-4FE31AF68140}"/>
              </a:ext>
            </a:extLst>
          </p:cNvPr>
          <p:cNvSpPr>
            <a:spLocks noGrp="1"/>
          </p:cNvSpPr>
          <p:nvPr>
            <p:ph type="body" sz="quarter" idx="14" hasCustomPrompt="1"/>
          </p:nvPr>
        </p:nvSpPr>
        <p:spPr>
          <a:xfrm>
            <a:off x="1856106" y="1095793"/>
            <a:ext cx="8292464" cy="1247453"/>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1" name="Picture Placeholder 1">
            <a:extLst>
              <a:ext uri="{FF2B5EF4-FFF2-40B4-BE49-F238E27FC236}">
                <a16:creationId xmlns:a16="http://schemas.microsoft.com/office/drawing/2014/main" id="{D31669BA-4E35-B845-868D-A4A77ABC56DF}"/>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2" name="Text Placeholder 12">
            <a:extLst>
              <a:ext uri="{FF2B5EF4-FFF2-40B4-BE49-F238E27FC236}">
                <a16:creationId xmlns:a16="http://schemas.microsoft.com/office/drawing/2014/main" id="{49036EC1-D6B5-E24F-B143-A14E84120100}"/>
              </a:ext>
            </a:extLst>
          </p:cNvPr>
          <p:cNvSpPr>
            <a:spLocks noGrp="1"/>
          </p:cNvSpPr>
          <p:nvPr>
            <p:ph type="body" sz="quarter" idx="17" hasCustomPrompt="1"/>
          </p:nvPr>
        </p:nvSpPr>
        <p:spPr>
          <a:xfrm>
            <a:off x="1865147" y="2492022"/>
            <a:ext cx="2683041"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14" name="Text Placeholder 12">
            <a:extLst>
              <a:ext uri="{FF2B5EF4-FFF2-40B4-BE49-F238E27FC236}">
                <a16:creationId xmlns:a16="http://schemas.microsoft.com/office/drawing/2014/main" id="{B545A54F-BD1C-E34D-8A34-9913CD25B05E}"/>
              </a:ext>
            </a:extLst>
          </p:cNvPr>
          <p:cNvSpPr>
            <a:spLocks noGrp="1"/>
          </p:cNvSpPr>
          <p:nvPr>
            <p:ph type="body" sz="quarter" idx="18" hasCustomPrompt="1"/>
          </p:nvPr>
        </p:nvSpPr>
        <p:spPr>
          <a:xfrm>
            <a:off x="1865147" y="3883942"/>
            <a:ext cx="2683041"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15" name="Text Placeholder 12">
            <a:extLst>
              <a:ext uri="{FF2B5EF4-FFF2-40B4-BE49-F238E27FC236}">
                <a16:creationId xmlns:a16="http://schemas.microsoft.com/office/drawing/2014/main" id="{A3E171AB-2C6B-D347-A8BB-F4B23D4CE422}"/>
              </a:ext>
            </a:extLst>
          </p:cNvPr>
          <p:cNvSpPr>
            <a:spLocks noGrp="1"/>
          </p:cNvSpPr>
          <p:nvPr>
            <p:ph type="body" sz="quarter" idx="19" hasCustomPrompt="1"/>
          </p:nvPr>
        </p:nvSpPr>
        <p:spPr>
          <a:xfrm>
            <a:off x="4711066" y="2490378"/>
            <a:ext cx="6930072" cy="1247453"/>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6" name="Text Placeholder 12">
            <a:extLst>
              <a:ext uri="{FF2B5EF4-FFF2-40B4-BE49-F238E27FC236}">
                <a16:creationId xmlns:a16="http://schemas.microsoft.com/office/drawing/2014/main" id="{87DD26FC-EA5A-0A42-B4F7-B478E9810C45}"/>
              </a:ext>
            </a:extLst>
          </p:cNvPr>
          <p:cNvSpPr>
            <a:spLocks noGrp="1"/>
          </p:cNvSpPr>
          <p:nvPr>
            <p:ph type="body" sz="quarter" idx="20" hasCustomPrompt="1"/>
          </p:nvPr>
        </p:nvSpPr>
        <p:spPr>
          <a:xfrm>
            <a:off x="4711066" y="3882298"/>
            <a:ext cx="6930072" cy="1247453"/>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8" name="Text Placeholder 8">
            <a:extLst>
              <a:ext uri="{FF2B5EF4-FFF2-40B4-BE49-F238E27FC236}">
                <a16:creationId xmlns:a16="http://schemas.microsoft.com/office/drawing/2014/main" id="{25A20428-73E1-E748-AC8E-77DA5806DF9E}"/>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31065131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Highlighted subhead -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83F7797-626B-984B-AF13-4FDAE1BC0F8B}"/>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Picture Placeholder 1">
            <a:extLst>
              <a:ext uri="{FF2B5EF4-FFF2-40B4-BE49-F238E27FC236}">
                <a16:creationId xmlns:a16="http://schemas.microsoft.com/office/drawing/2014/main" id="{D31669BA-4E35-B845-868D-A4A77ABC56DF}"/>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5" name="Text Placeholder 12">
            <a:extLst>
              <a:ext uri="{FF2B5EF4-FFF2-40B4-BE49-F238E27FC236}">
                <a16:creationId xmlns:a16="http://schemas.microsoft.com/office/drawing/2014/main" id="{C7DB8412-A63F-8C43-A759-23235F44EB9B}"/>
              </a:ext>
            </a:extLst>
          </p:cNvPr>
          <p:cNvSpPr>
            <a:spLocks noGrp="1"/>
          </p:cNvSpPr>
          <p:nvPr>
            <p:ph type="body" sz="quarter" idx="15" hasCustomPrompt="1"/>
          </p:nvPr>
        </p:nvSpPr>
        <p:spPr>
          <a:xfrm>
            <a:off x="457200"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16" name="Text Placeholder 12">
            <a:extLst>
              <a:ext uri="{FF2B5EF4-FFF2-40B4-BE49-F238E27FC236}">
                <a16:creationId xmlns:a16="http://schemas.microsoft.com/office/drawing/2014/main" id="{99C442B1-5625-4C4B-A5F6-044E6899AECF}"/>
              </a:ext>
            </a:extLst>
          </p:cNvPr>
          <p:cNvSpPr>
            <a:spLocks noGrp="1"/>
          </p:cNvSpPr>
          <p:nvPr>
            <p:ph type="body" sz="quarter" idx="16" hasCustomPrompt="1"/>
          </p:nvPr>
        </p:nvSpPr>
        <p:spPr>
          <a:xfrm>
            <a:off x="455839" y="3435259"/>
            <a:ext cx="2667543"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9" name="Text Placeholder 12">
            <a:extLst>
              <a:ext uri="{FF2B5EF4-FFF2-40B4-BE49-F238E27FC236}">
                <a16:creationId xmlns:a16="http://schemas.microsoft.com/office/drawing/2014/main" id="{9B58F3E6-7D13-AB4C-9440-78B938A43C11}"/>
              </a:ext>
            </a:extLst>
          </p:cNvPr>
          <p:cNvSpPr>
            <a:spLocks noGrp="1"/>
          </p:cNvSpPr>
          <p:nvPr>
            <p:ph type="body" sz="quarter" idx="19" hasCustomPrompt="1"/>
          </p:nvPr>
        </p:nvSpPr>
        <p:spPr>
          <a:xfrm>
            <a:off x="3302000"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20" name="Text Placeholder 12">
            <a:extLst>
              <a:ext uri="{FF2B5EF4-FFF2-40B4-BE49-F238E27FC236}">
                <a16:creationId xmlns:a16="http://schemas.microsoft.com/office/drawing/2014/main" id="{6D09DDB8-C490-F94B-8E7D-7DC88AE6ECDE}"/>
              </a:ext>
            </a:extLst>
          </p:cNvPr>
          <p:cNvSpPr>
            <a:spLocks noGrp="1"/>
          </p:cNvSpPr>
          <p:nvPr>
            <p:ph type="body" sz="quarter" idx="20" hasCustomPrompt="1"/>
          </p:nvPr>
        </p:nvSpPr>
        <p:spPr>
          <a:xfrm>
            <a:off x="3300639" y="3435259"/>
            <a:ext cx="2650899"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1" name="Text Placeholder 12">
            <a:extLst>
              <a:ext uri="{FF2B5EF4-FFF2-40B4-BE49-F238E27FC236}">
                <a16:creationId xmlns:a16="http://schemas.microsoft.com/office/drawing/2014/main" id="{EB72443C-BF9B-0540-9764-CB0FB79D907E}"/>
              </a:ext>
            </a:extLst>
          </p:cNvPr>
          <p:cNvSpPr>
            <a:spLocks noGrp="1"/>
          </p:cNvSpPr>
          <p:nvPr>
            <p:ph type="body" sz="quarter" idx="21" hasCustomPrompt="1"/>
          </p:nvPr>
        </p:nvSpPr>
        <p:spPr>
          <a:xfrm>
            <a:off x="6119247"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22" name="Text Placeholder 12">
            <a:extLst>
              <a:ext uri="{FF2B5EF4-FFF2-40B4-BE49-F238E27FC236}">
                <a16:creationId xmlns:a16="http://schemas.microsoft.com/office/drawing/2014/main" id="{A5D0D9E2-3EAB-B34B-92A4-8FFF4DF6C358}"/>
              </a:ext>
            </a:extLst>
          </p:cNvPr>
          <p:cNvSpPr>
            <a:spLocks noGrp="1"/>
          </p:cNvSpPr>
          <p:nvPr>
            <p:ph type="body" sz="quarter" idx="22" hasCustomPrompt="1"/>
          </p:nvPr>
        </p:nvSpPr>
        <p:spPr>
          <a:xfrm>
            <a:off x="6117886" y="3435259"/>
            <a:ext cx="2678452"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4" name="Text Placeholder 12">
            <a:extLst>
              <a:ext uri="{FF2B5EF4-FFF2-40B4-BE49-F238E27FC236}">
                <a16:creationId xmlns:a16="http://schemas.microsoft.com/office/drawing/2014/main" id="{989C70AE-AF1B-F443-8E4A-A23FE3B27AD5}"/>
              </a:ext>
            </a:extLst>
          </p:cNvPr>
          <p:cNvSpPr>
            <a:spLocks noGrp="1"/>
          </p:cNvSpPr>
          <p:nvPr>
            <p:ph type="body" sz="quarter" idx="11" hasCustomPrompt="1"/>
          </p:nvPr>
        </p:nvSpPr>
        <p:spPr>
          <a:xfrm>
            <a:off x="1856795" y="416764"/>
            <a:ext cx="9828438" cy="503965"/>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17" name="Text Placeholder 12">
            <a:extLst>
              <a:ext uri="{FF2B5EF4-FFF2-40B4-BE49-F238E27FC236}">
                <a16:creationId xmlns:a16="http://schemas.microsoft.com/office/drawing/2014/main" id="{8B530844-F81B-2C4A-B7C4-71D5DB070190}"/>
              </a:ext>
            </a:extLst>
          </p:cNvPr>
          <p:cNvSpPr>
            <a:spLocks noGrp="1"/>
          </p:cNvSpPr>
          <p:nvPr>
            <p:ph type="body" sz="quarter" idx="14" hasCustomPrompt="1"/>
          </p:nvPr>
        </p:nvSpPr>
        <p:spPr>
          <a:xfrm>
            <a:off x="1856106" y="1095793"/>
            <a:ext cx="9785032" cy="503965"/>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8" name="Text Placeholder 8">
            <a:extLst>
              <a:ext uri="{FF2B5EF4-FFF2-40B4-BE49-F238E27FC236}">
                <a16:creationId xmlns:a16="http://schemas.microsoft.com/office/drawing/2014/main" id="{159A8129-903D-4941-930B-A829625244C6}"/>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2305459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ighlighted subhead - 3">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7CF26703-331D-BC45-B22F-3A89785EDAC0}"/>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6795" y="416764"/>
            <a:ext cx="9828438" cy="503965"/>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8" name="Text Placeholder 12">
            <a:extLst>
              <a:ext uri="{FF2B5EF4-FFF2-40B4-BE49-F238E27FC236}">
                <a16:creationId xmlns:a16="http://schemas.microsoft.com/office/drawing/2014/main" id="{0D94A61B-BE4E-6C4F-A23A-4FE31AF68140}"/>
              </a:ext>
            </a:extLst>
          </p:cNvPr>
          <p:cNvSpPr>
            <a:spLocks noGrp="1"/>
          </p:cNvSpPr>
          <p:nvPr>
            <p:ph type="body" sz="quarter" idx="14" hasCustomPrompt="1"/>
          </p:nvPr>
        </p:nvSpPr>
        <p:spPr>
          <a:xfrm>
            <a:off x="1856106" y="1095793"/>
            <a:ext cx="9785032" cy="503965"/>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1" name="Picture Placeholder 1">
            <a:extLst>
              <a:ext uri="{FF2B5EF4-FFF2-40B4-BE49-F238E27FC236}">
                <a16:creationId xmlns:a16="http://schemas.microsoft.com/office/drawing/2014/main" id="{D31669BA-4E35-B845-868D-A4A77ABC56DF}"/>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5" name="Text Placeholder 12">
            <a:extLst>
              <a:ext uri="{FF2B5EF4-FFF2-40B4-BE49-F238E27FC236}">
                <a16:creationId xmlns:a16="http://schemas.microsoft.com/office/drawing/2014/main" id="{C7DB8412-A63F-8C43-A759-23235F44EB9B}"/>
              </a:ext>
            </a:extLst>
          </p:cNvPr>
          <p:cNvSpPr>
            <a:spLocks noGrp="1"/>
          </p:cNvSpPr>
          <p:nvPr>
            <p:ph type="body" sz="quarter" idx="15" hasCustomPrompt="1"/>
          </p:nvPr>
        </p:nvSpPr>
        <p:spPr>
          <a:xfrm>
            <a:off x="3305009" y="2603782"/>
            <a:ext cx="2646529"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16" name="Text Placeholder 12">
            <a:extLst>
              <a:ext uri="{FF2B5EF4-FFF2-40B4-BE49-F238E27FC236}">
                <a16:creationId xmlns:a16="http://schemas.microsoft.com/office/drawing/2014/main" id="{99C442B1-5625-4C4B-A5F6-044E6899AECF}"/>
              </a:ext>
            </a:extLst>
          </p:cNvPr>
          <p:cNvSpPr>
            <a:spLocks noGrp="1"/>
          </p:cNvSpPr>
          <p:nvPr>
            <p:ph type="body" sz="quarter" idx="16" hasCustomPrompt="1"/>
          </p:nvPr>
        </p:nvSpPr>
        <p:spPr>
          <a:xfrm>
            <a:off x="3303648" y="3435259"/>
            <a:ext cx="2647890"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7" name="Text Placeholder 12">
            <a:extLst>
              <a:ext uri="{FF2B5EF4-FFF2-40B4-BE49-F238E27FC236}">
                <a16:creationId xmlns:a16="http://schemas.microsoft.com/office/drawing/2014/main" id="{86DEA09A-9CAE-C54B-84BC-0A0BC24EE498}"/>
              </a:ext>
            </a:extLst>
          </p:cNvPr>
          <p:cNvSpPr>
            <a:spLocks noGrp="1"/>
          </p:cNvSpPr>
          <p:nvPr>
            <p:ph type="body" sz="quarter" idx="17" hasCustomPrompt="1"/>
          </p:nvPr>
        </p:nvSpPr>
        <p:spPr>
          <a:xfrm>
            <a:off x="465547"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18" name="Text Placeholder 12">
            <a:extLst>
              <a:ext uri="{FF2B5EF4-FFF2-40B4-BE49-F238E27FC236}">
                <a16:creationId xmlns:a16="http://schemas.microsoft.com/office/drawing/2014/main" id="{E091496E-3E25-AA4E-BFAF-BF2B1C9DC84E}"/>
              </a:ext>
            </a:extLst>
          </p:cNvPr>
          <p:cNvSpPr>
            <a:spLocks noGrp="1"/>
          </p:cNvSpPr>
          <p:nvPr>
            <p:ph type="body" sz="quarter" idx="18" hasCustomPrompt="1"/>
          </p:nvPr>
        </p:nvSpPr>
        <p:spPr>
          <a:xfrm>
            <a:off x="464186" y="3435259"/>
            <a:ext cx="2667543"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9" name="Text Placeholder 12">
            <a:extLst>
              <a:ext uri="{FF2B5EF4-FFF2-40B4-BE49-F238E27FC236}">
                <a16:creationId xmlns:a16="http://schemas.microsoft.com/office/drawing/2014/main" id="{9B58F3E6-7D13-AB4C-9440-78B938A43C11}"/>
              </a:ext>
            </a:extLst>
          </p:cNvPr>
          <p:cNvSpPr>
            <a:spLocks noGrp="1"/>
          </p:cNvSpPr>
          <p:nvPr>
            <p:ph type="body" sz="quarter" idx="19" hasCustomPrompt="1"/>
          </p:nvPr>
        </p:nvSpPr>
        <p:spPr>
          <a:xfrm>
            <a:off x="6114507"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20" name="Text Placeholder 12">
            <a:extLst>
              <a:ext uri="{FF2B5EF4-FFF2-40B4-BE49-F238E27FC236}">
                <a16:creationId xmlns:a16="http://schemas.microsoft.com/office/drawing/2014/main" id="{6D09DDB8-C490-F94B-8E7D-7DC88AE6ECDE}"/>
              </a:ext>
            </a:extLst>
          </p:cNvPr>
          <p:cNvSpPr>
            <a:spLocks noGrp="1"/>
          </p:cNvSpPr>
          <p:nvPr>
            <p:ph type="body" sz="quarter" idx="20" hasCustomPrompt="1"/>
          </p:nvPr>
        </p:nvSpPr>
        <p:spPr>
          <a:xfrm>
            <a:off x="6113146" y="3435259"/>
            <a:ext cx="2683192"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1" name="Text Placeholder 12">
            <a:extLst>
              <a:ext uri="{FF2B5EF4-FFF2-40B4-BE49-F238E27FC236}">
                <a16:creationId xmlns:a16="http://schemas.microsoft.com/office/drawing/2014/main" id="{EB72443C-BF9B-0540-9764-CB0FB79D907E}"/>
              </a:ext>
            </a:extLst>
          </p:cNvPr>
          <p:cNvSpPr>
            <a:spLocks noGrp="1"/>
          </p:cNvSpPr>
          <p:nvPr>
            <p:ph type="body" sz="quarter" idx="21" hasCustomPrompt="1"/>
          </p:nvPr>
        </p:nvSpPr>
        <p:spPr>
          <a:xfrm>
            <a:off x="8959307"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22" name="Text Placeholder 12">
            <a:extLst>
              <a:ext uri="{FF2B5EF4-FFF2-40B4-BE49-F238E27FC236}">
                <a16:creationId xmlns:a16="http://schemas.microsoft.com/office/drawing/2014/main" id="{A5D0D9E2-3EAB-B34B-92A4-8FFF4DF6C358}"/>
              </a:ext>
            </a:extLst>
          </p:cNvPr>
          <p:cNvSpPr>
            <a:spLocks noGrp="1"/>
          </p:cNvSpPr>
          <p:nvPr>
            <p:ph type="body" sz="quarter" idx="22" hasCustomPrompt="1"/>
          </p:nvPr>
        </p:nvSpPr>
        <p:spPr>
          <a:xfrm>
            <a:off x="8957946" y="3435259"/>
            <a:ext cx="2683192"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4" name="Text Placeholder 8">
            <a:extLst>
              <a:ext uri="{FF2B5EF4-FFF2-40B4-BE49-F238E27FC236}">
                <a16:creationId xmlns:a16="http://schemas.microsoft.com/office/drawing/2014/main" id="{1AB31908-8E3C-DF44-895E-F15D4BDE24F4}"/>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33812450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ubheads with icons - 1">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14A91FC-C007-0D4C-9877-58183CE0126F}"/>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0" name="Text Placeholder 12">
            <a:extLst>
              <a:ext uri="{FF2B5EF4-FFF2-40B4-BE49-F238E27FC236}">
                <a16:creationId xmlns:a16="http://schemas.microsoft.com/office/drawing/2014/main" id="{5F955B4C-1176-844B-97DA-AD3705C0ADA3}"/>
              </a:ext>
            </a:extLst>
          </p:cNvPr>
          <p:cNvSpPr>
            <a:spLocks noGrp="1"/>
          </p:cNvSpPr>
          <p:nvPr>
            <p:ph type="body" sz="quarter" idx="14" hasCustomPrompt="1"/>
          </p:nvPr>
        </p:nvSpPr>
        <p:spPr>
          <a:xfrm>
            <a:off x="7568358" y="3212742"/>
            <a:ext cx="4072780" cy="2413029"/>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2" name="Text Placeholder 12">
            <a:extLst>
              <a:ext uri="{FF2B5EF4-FFF2-40B4-BE49-F238E27FC236}">
                <a16:creationId xmlns:a16="http://schemas.microsoft.com/office/drawing/2014/main" id="{6A113126-FAE5-0547-845C-1F744CAECB03}"/>
              </a:ext>
            </a:extLst>
          </p:cNvPr>
          <p:cNvSpPr>
            <a:spLocks noGrp="1"/>
          </p:cNvSpPr>
          <p:nvPr>
            <p:ph type="body" sz="quarter" idx="16" hasCustomPrompt="1"/>
          </p:nvPr>
        </p:nvSpPr>
        <p:spPr>
          <a:xfrm>
            <a:off x="3310968" y="3212742"/>
            <a:ext cx="4080432" cy="2413029"/>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4" name="Text Placeholder 12">
            <a:extLst>
              <a:ext uri="{FF2B5EF4-FFF2-40B4-BE49-F238E27FC236}">
                <a16:creationId xmlns:a16="http://schemas.microsoft.com/office/drawing/2014/main" id="{11DCB30E-B39C-454F-B8B3-D28C80C9C01A}"/>
              </a:ext>
            </a:extLst>
          </p:cNvPr>
          <p:cNvSpPr>
            <a:spLocks noGrp="1"/>
          </p:cNvSpPr>
          <p:nvPr>
            <p:ph type="body" sz="quarter" idx="17" hasCustomPrompt="1"/>
          </p:nvPr>
        </p:nvSpPr>
        <p:spPr>
          <a:xfrm>
            <a:off x="468106" y="1901736"/>
            <a:ext cx="2675144" cy="2023326"/>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6" name="Text Placeholder 12">
            <a:extLst>
              <a:ext uri="{FF2B5EF4-FFF2-40B4-BE49-F238E27FC236}">
                <a16:creationId xmlns:a16="http://schemas.microsoft.com/office/drawing/2014/main" id="{E2F76FEE-EEAA-8448-8839-02F1EF5F3B30}"/>
              </a:ext>
            </a:extLst>
          </p:cNvPr>
          <p:cNvSpPr>
            <a:spLocks noGrp="1"/>
          </p:cNvSpPr>
          <p:nvPr>
            <p:ph type="body" sz="quarter" idx="11" hasCustomPrompt="1"/>
          </p:nvPr>
        </p:nvSpPr>
        <p:spPr>
          <a:xfrm>
            <a:off x="450644" y="418949"/>
            <a:ext cx="10737341" cy="1316400"/>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2 line title</a:t>
            </a:r>
          </a:p>
          <a:p>
            <a:pPr lvl="0"/>
            <a:endParaRPr lang="en-US"/>
          </a:p>
        </p:txBody>
      </p:sp>
      <p:sp>
        <p:nvSpPr>
          <p:cNvPr id="20" name="Picture Placeholder 1">
            <a:extLst>
              <a:ext uri="{FF2B5EF4-FFF2-40B4-BE49-F238E27FC236}">
                <a16:creationId xmlns:a16="http://schemas.microsoft.com/office/drawing/2014/main" id="{FF891636-E2F9-C44E-8944-6C2CADB98FAD}"/>
              </a:ext>
            </a:extLst>
          </p:cNvPr>
          <p:cNvSpPr>
            <a:spLocks noGrp="1"/>
          </p:cNvSpPr>
          <p:nvPr>
            <p:ph type="pic" sz="quarter" idx="13" hasCustomPrompt="1"/>
          </p:nvPr>
        </p:nvSpPr>
        <p:spPr>
          <a:xfrm>
            <a:off x="3395663" y="1989138"/>
            <a:ext cx="974296" cy="974296"/>
          </a:xfrm>
          <a:prstGeom prst="rect">
            <a:avLst/>
          </a:prstGeom>
        </p:spPr>
        <p:txBody>
          <a:bodyPr anchor="ctr"/>
          <a:lstStyle>
            <a:lvl1pPr marL="0" indent="0" algn="ctr">
              <a:buNone/>
              <a:defRPr sz="1800"/>
            </a:lvl1pPr>
          </a:lstStyle>
          <a:p>
            <a:r>
              <a:rPr lang="en-US"/>
              <a:t>ICON</a:t>
            </a:r>
          </a:p>
        </p:txBody>
      </p:sp>
      <p:sp>
        <p:nvSpPr>
          <p:cNvPr id="21" name="Picture Placeholder 1">
            <a:extLst>
              <a:ext uri="{FF2B5EF4-FFF2-40B4-BE49-F238E27FC236}">
                <a16:creationId xmlns:a16="http://schemas.microsoft.com/office/drawing/2014/main" id="{8F56D6FD-52CA-D944-899D-97685FDAED11}"/>
              </a:ext>
            </a:extLst>
          </p:cNvPr>
          <p:cNvSpPr>
            <a:spLocks noGrp="1"/>
          </p:cNvSpPr>
          <p:nvPr>
            <p:ph type="pic" sz="quarter" idx="18" hasCustomPrompt="1"/>
          </p:nvPr>
        </p:nvSpPr>
        <p:spPr>
          <a:xfrm>
            <a:off x="7643813" y="1989138"/>
            <a:ext cx="974296" cy="974296"/>
          </a:xfrm>
          <a:prstGeom prst="rect">
            <a:avLst/>
          </a:prstGeom>
        </p:spPr>
        <p:txBody>
          <a:bodyPr anchor="ctr"/>
          <a:lstStyle>
            <a:lvl1pPr marL="0" indent="0" algn="ctr">
              <a:buNone/>
              <a:defRPr sz="1800"/>
            </a:lvl1pPr>
          </a:lstStyle>
          <a:p>
            <a:r>
              <a:rPr lang="en-US"/>
              <a:t>ICON</a:t>
            </a:r>
          </a:p>
        </p:txBody>
      </p:sp>
      <p:cxnSp>
        <p:nvCxnSpPr>
          <p:cNvPr id="11" name="Straight Arrow Connector 10">
            <a:extLst>
              <a:ext uri="{FF2B5EF4-FFF2-40B4-BE49-F238E27FC236}">
                <a16:creationId xmlns:a16="http://schemas.microsoft.com/office/drawing/2014/main" id="{6641C3E3-7349-094F-8152-DCA9E70A1F24}"/>
              </a:ext>
            </a:extLst>
          </p:cNvPr>
          <p:cNvCxnSpPr>
            <a:cxnSpLocks/>
          </p:cNvCxnSpPr>
          <p:nvPr userDrawn="1"/>
        </p:nvCxnSpPr>
        <p:spPr>
          <a:xfrm>
            <a:off x="433889" y="557150"/>
            <a:ext cx="0" cy="761051"/>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5" name="Text Placeholder 8">
            <a:extLst>
              <a:ext uri="{FF2B5EF4-FFF2-40B4-BE49-F238E27FC236}">
                <a16:creationId xmlns:a16="http://schemas.microsoft.com/office/drawing/2014/main" id="{19E033D9-8609-404E-8F3C-5CD2CD3CDB38}"/>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8005533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ubheads with icons - 2">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FD98BD4-0303-3848-8CEA-7D1D1D8D3B34}"/>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Text Placeholder 12">
            <a:extLst>
              <a:ext uri="{FF2B5EF4-FFF2-40B4-BE49-F238E27FC236}">
                <a16:creationId xmlns:a16="http://schemas.microsoft.com/office/drawing/2014/main" id="{6A113126-FAE5-0547-845C-1F744CAECB03}"/>
              </a:ext>
            </a:extLst>
          </p:cNvPr>
          <p:cNvSpPr>
            <a:spLocks noGrp="1"/>
          </p:cNvSpPr>
          <p:nvPr>
            <p:ph type="body" sz="quarter" idx="16" hasCustomPrompt="1"/>
          </p:nvPr>
        </p:nvSpPr>
        <p:spPr>
          <a:xfrm>
            <a:off x="452748" y="3351925"/>
            <a:ext cx="3454440" cy="1991508"/>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0" name="Text Placeholder 12">
            <a:extLst>
              <a:ext uri="{FF2B5EF4-FFF2-40B4-BE49-F238E27FC236}">
                <a16:creationId xmlns:a16="http://schemas.microsoft.com/office/drawing/2014/main" id="{4DF755E6-B3A8-864F-A0F0-CC097C91B2FE}"/>
              </a:ext>
            </a:extLst>
          </p:cNvPr>
          <p:cNvSpPr>
            <a:spLocks noGrp="1"/>
          </p:cNvSpPr>
          <p:nvPr>
            <p:ph type="body" sz="quarter" idx="18" hasCustomPrompt="1"/>
          </p:nvPr>
        </p:nvSpPr>
        <p:spPr>
          <a:xfrm>
            <a:off x="4338344" y="3351925"/>
            <a:ext cx="3454440" cy="1991508"/>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4" name="Text Placeholder 12">
            <a:extLst>
              <a:ext uri="{FF2B5EF4-FFF2-40B4-BE49-F238E27FC236}">
                <a16:creationId xmlns:a16="http://schemas.microsoft.com/office/drawing/2014/main" id="{8586B56A-AB72-EC4D-9407-DF3B67169CF1}"/>
              </a:ext>
            </a:extLst>
          </p:cNvPr>
          <p:cNvSpPr>
            <a:spLocks noGrp="1"/>
          </p:cNvSpPr>
          <p:nvPr>
            <p:ph type="body" sz="quarter" idx="20" hasCustomPrompt="1"/>
          </p:nvPr>
        </p:nvSpPr>
        <p:spPr>
          <a:xfrm>
            <a:off x="8201455" y="3351925"/>
            <a:ext cx="3436437" cy="1991508"/>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7" name="Text Placeholder 12">
            <a:extLst>
              <a:ext uri="{FF2B5EF4-FFF2-40B4-BE49-F238E27FC236}">
                <a16:creationId xmlns:a16="http://schemas.microsoft.com/office/drawing/2014/main" id="{57249F8F-547E-884E-9AEC-FC59F9DA7919}"/>
              </a:ext>
            </a:extLst>
          </p:cNvPr>
          <p:cNvSpPr>
            <a:spLocks noGrp="1"/>
          </p:cNvSpPr>
          <p:nvPr>
            <p:ph type="body" sz="quarter" idx="11" hasCustomPrompt="1"/>
          </p:nvPr>
        </p:nvSpPr>
        <p:spPr>
          <a:xfrm>
            <a:off x="447035" y="417776"/>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sp>
        <p:nvSpPr>
          <p:cNvPr id="29" name="Text Placeholder 12">
            <a:extLst>
              <a:ext uri="{FF2B5EF4-FFF2-40B4-BE49-F238E27FC236}">
                <a16:creationId xmlns:a16="http://schemas.microsoft.com/office/drawing/2014/main" id="{4FBDCF6D-0ADB-AC4E-8E16-65CE05649ECC}"/>
              </a:ext>
            </a:extLst>
          </p:cNvPr>
          <p:cNvSpPr>
            <a:spLocks noGrp="1"/>
          </p:cNvSpPr>
          <p:nvPr>
            <p:ph type="body" sz="quarter" idx="12" hasCustomPrompt="1"/>
          </p:nvPr>
        </p:nvSpPr>
        <p:spPr>
          <a:xfrm>
            <a:off x="463041" y="1120238"/>
            <a:ext cx="10717031" cy="313085"/>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7" name="Picture Placeholder 1">
            <a:extLst>
              <a:ext uri="{FF2B5EF4-FFF2-40B4-BE49-F238E27FC236}">
                <a16:creationId xmlns:a16="http://schemas.microsoft.com/office/drawing/2014/main" id="{59068ED3-8DCE-2B4C-818C-12010A8DB633}"/>
              </a:ext>
            </a:extLst>
          </p:cNvPr>
          <p:cNvSpPr>
            <a:spLocks noGrp="1"/>
          </p:cNvSpPr>
          <p:nvPr>
            <p:ph type="pic" sz="quarter" idx="13" hasCustomPrompt="1"/>
          </p:nvPr>
        </p:nvSpPr>
        <p:spPr>
          <a:xfrm>
            <a:off x="550863" y="1994218"/>
            <a:ext cx="974296" cy="974296"/>
          </a:xfrm>
          <a:prstGeom prst="rect">
            <a:avLst/>
          </a:prstGeom>
        </p:spPr>
        <p:txBody>
          <a:bodyPr anchor="ctr"/>
          <a:lstStyle>
            <a:lvl1pPr marL="0" indent="0" algn="ctr">
              <a:buNone/>
              <a:defRPr sz="1800"/>
            </a:lvl1pPr>
          </a:lstStyle>
          <a:p>
            <a:r>
              <a:rPr lang="en-US"/>
              <a:t>ICON</a:t>
            </a:r>
          </a:p>
        </p:txBody>
      </p:sp>
      <p:sp>
        <p:nvSpPr>
          <p:cNvPr id="26" name="Picture Placeholder 1">
            <a:extLst>
              <a:ext uri="{FF2B5EF4-FFF2-40B4-BE49-F238E27FC236}">
                <a16:creationId xmlns:a16="http://schemas.microsoft.com/office/drawing/2014/main" id="{B4A7983A-9A6D-7D48-A647-2FF5BF3A9097}"/>
              </a:ext>
            </a:extLst>
          </p:cNvPr>
          <p:cNvSpPr>
            <a:spLocks noGrp="1"/>
          </p:cNvSpPr>
          <p:nvPr>
            <p:ph type="pic" sz="quarter" idx="21" hasCustomPrompt="1"/>
          </p:nvPr>
        </p:nvSpPr>
        <p:spPr>
          <a:xfrm>
            <a:off x="4429357" y="1994218"/>
            <a:ext cx="974296" cy="974296"/>
          </a:xfrm>
          <a:prstGeom prst="rect">
            <a:avLst/>
          </a:prstGeom>
        </p:spPr>
        <p:txBody>
          <a:bodyPr anchor="ctr"/>
          <a:lstStyle>
            <a:lvl1pPr marL="0" indent="0" algn="ctr">
              <a:buNone/>
              <a:defRPr sz="1800"/>
            </a:lvl1pPr>
          </a:lstStyle>
          <a:p>
            <a:r>
              <a:rPr lang="en-US"/>
              <a:t>ICON</a:t>
            </a:r>
          </a:p>
        </p:txBody>
      </p:sp>
      <p:sp>
        <p:nvSpPr>
          <p:cNvPr id="32" name="Picture Placeholder 1">
            <a:extLst>
              <a:ext uri="{FF2B5EF4-FFF2-40B4-BE49-F238E27FC236}">
                <a16:creationId xmlns:a16="http://schemas.microsoft.com/office/drawing/2014/main" id="{0B6200F2-4B18-CA41-8152-F02491CB1DD8}"/>
              </a:ext>
            </a:extLst>
          </p:cNvPr>
          <p:cNvSpPr>
            <a:spLocks noGrp="1"/>
          </p:cNvSpPr>
          <p:nvPr>
            <p:ph type="pic" sz="quarter" idx="22" hasCustomPrompt="1"/>
          </p:nvPr>
        </p:nvSpPr>
        <p:spPr>
          <a:xfrm>
            <a:off x="8291373" y="1994218"/>
            <a:ext cx="974296" cy="974296"/>
          </a:xfrm>
          <a:prstGeom prst="rect">
            <a:avLst/>
          </a:prstGeom>
        </p:spPr>
        <p:txBody>
          <a:bodyPr anchor="ctr"/>
          <a:lstStyle>
            <a:lvl1pPr marL="0" indent="0" algn="ctr">
              <a:buNone/>
              <a:defRPr sz="1800"/>
            </a:lvl1pPr>
          </a:lstStyle>
          <a:p>
            <a:r>
              <a:rPr lang="en-US"/>
              <a:t>ICON</a:t>
            </a:r>
          </a:p>
        </p:txBody>
      </p:sp>
      <p:cxnSp>
        <p:nvCxnSpPr>
          <p:cNvPr id="13" name="Straight Arrow Connector 12">
            <a:extLst>
              <a:ext uri="{FF2B5EF4-FFF2-40B4-BE49-F238E27FC236}">
                <a16:creationId xmlns:a16="http://schemas.microsoft.com/office/drawing/2014/main" id="{8077175C-2A66-F541-80F8-FF19AF25FAF5}"/>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5" name="Text Placeholder 8">
            <a:extLst>
              <a:ext uri="{FF2B5EF4-FFF2-40B4-BE49-F238E27FC236}">
                <a16:creationId xmlns:a16="http://schemas.microsoft.com/office/drawing/2014/main" id="{681B1F30-E18E-D146-B42B-8EBEA82AE3A1}"/>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41542024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tructure icon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9828" y="417757"/>
            <a:ext cx="11185327"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5804" y="1100038"/>
            <a:ext cx="11185334" cy="698282"/>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 name="Picture Placeholder 1">
            <a:extLst>
              <a:ext uri="{FF2B5EF4-FFF2-40B4-BE49-F238E27FC236}">
                <a16:creationId xmlns:a16="http://schemas.microsoft.com/office/drawing/2014/main" id="{05CEAEC0-57B1-ED40-A979-C284AC975BDD}"/>
              </a:ext>
            </a:extLst>
          </p:cNvPr>
          <p:cNvSpPr>
            <a:spLocks noGrp="1"/>
          </p:cNvSpPr>
          <p:nvPr>
            <p:ph type="pic" sz="quarter" idx="13" hasCustomPrompt="1"/>
          </p:nvPr>
        </p:nvSpPr>
        <p:spPr>
          <a:xfrm>
            <a:off x="1156524" y="3199169"/>
            <a:ext cx="1381760" cy="1381760"/>
          </a:xfrm>
          <a:prstGeom prst="rect">
            <a:avLst/>
          </a:prstGeom>
        </p:spPr>
        <p:txBody>
          <a:bodyPr anchor="ctr"/>
          <a:lstStyle>
            <a:lvl1pPr marL="0" indent="0" algn="ctr">
              <a:buNone/>
              <a:defRPr sz="1800"/>
            </a:lvl1pPr>
          </a:lstStyle>
          <a:p>
            <a:r>
              <a:rPr lang="en-US"/>
              <a:t>ICON</a:t>
            </a:r>
          </a:p>
        </p:txBody>
      </p:sp>
      <p:sp>
        <p:nvSpPr>
          <p:cNvPr id="18" name="Picture Placeholder 1">
            <a:extLst>
              <a:ext uri="{FF2B5EF4-FFF2-40B4-BE49-F238E27FC236}">
                <a16:creationId xmlns:a16="http://schemas.microsoft.com/office/drawing/2014/main" id="{DD4E132D-D925-2449-A6D5-B364918216E9}"/>
              </a:ext>
            </a:extLst>
          </p:cNvPr>
          <p:cNvSpPr>
            <a:spLocks noGrp="1"/>
          </p:cNvSpPr>
          <p:nvPr>
            <p:ph type="pic" sz="quarter" idx="14" hasCustomPrompt="1"/>
          </p:nvPr>
        </p:nvSpPr>
        <p:spPr>
          <a:xfrm>
            <a:off x="6833755" y="3199169"/>
            <a:ext cx="1381760" cy="1381760"/>
          </a:xfrm>
          <a:prstGeom prst="rect">
            <a:avLst/>
          </a:prstGeom>
        </p:spPr>
        <p:txBody>
          <a:bodyPr anchor="ctr"/>
          <a:lstStyle>
            <a:lvl1pPr marL="0" indent="0" algn="ctr">
              <a:buNone/>
              <a:defRPr sz="1800"/>
            </a:lvl1pPr>
          </a:lstStyle>
          <a:p>
            <a:r>
              <a:rPr lang="en-US"/>
              <a:t>ICON</a:t>
            </a:r>
          </a:p>
        </p:txBody>
      </p:sp>
      <p:sp>
        <p:nvSpPr>
          <p:cNvPr id="19" name="Picture Placeholder 1">
            <a:extLst>
              <a:ext uri="{FF2B5EF4-FFF2-40B4-BE49-F238E27FC236}">
                <a16:creationId xmlns:a16="http://schemas.microsoft.com/office/drawing/2014/main" id="{409D32B6-DFD3-5E4C-AB7E-8EA1F6E73543}"/>
              </a:ext>
            </a:extLst>
          </p:cNvPr>
          <p:cNvSpPr>
            <a:spLocks noGrp="1"/>
          </p:cNvSpPr>
          <p:nvPr>
            <p:ph type="pic" sz="quarter" idx="15" hasCustomPrompt="1"/>
          </p:nvPr>
        </p:nvSpPr>
        <p:spPr>
          <a:xfrm>
            <a:off x="3947973" y="3199169"/>
            <a:ext cx="1381760" cy="1381760"/>
          </a:xfrm>
          <a:prstGeom prst="rect">
            <a:avLst/>
          </a:prstGeom>
        </p:spPr>
        <p:txBody>
          <a:bodyPr anchor="ctr"/>
          <a:lstStyle>
            <a:lvl1pPr marL="0" indent="0" algn="ctr">
              <a:buNone/>
              <a:defRPr sz="1800"/>
            </a:lvl1pPr>
          </a:lstStyle>
          <a:p>
            <a:r>
              <a:rPr lang="en-US"/>
              <a:t>ICON</a:t>
            </a:r>
          </a:p>
        </p:txBody>
      </p:sp>
      <p:sp>
        <p:nvSpPr>
          <p:cNvPr id="20" name="Picture Placeholder 1">
            <a:extLst>
              <a:ext uri="{FF2B5EF4-FFF2-40B4-BE49-F238E27FC236}">
                <a16:creationId xmlns:a16="http://schemas.microsoft.com/office/drawing/2014/main" id="{6D9B531F-AC77-D044-BAAB-A129AA107FA0}"/>
              </a:ext>
            </a:extLst>
          </p:cNvPr>
          <p:cNvSpPr>
            <a:spLocks noGrp="1"/>
          </p:cNvSpPr>
          <p:nvPr>
            <p:ph type="pic" sz="quarter" idx="16" hasCustomPrompt="1"/>
          </p:nvPr>
        </p:nvSpPr>
        <p:spPr>
          <a:xfrm>
            <a:off x="9679198" y="3199169"/>
            <a:ext cx="1381760" cy="1381760"/>
          </a:xfrm>
          <a:prstGeom prst="rect">
            <a:avLst/>
          </a:prstGeom>
        </p:spPr>
        <p:txBody>
          <a:bodyPr anchor="ctr"/>
          <a:lstStyle>
            <a:lvl1pPr marL="0" indent="0" algn="ctr">
              <a:buNone/>
              <a:defRPr sz="1800"/>
            </a:lvl1pPr>
          </a:lstStyle>
          <a:p>
            <a:r>
              <a:rPr lang="en-US"/>
              <a:t>ICON</a:t>
            </a:r>
          </a:p>
        </p:txBody>
      </p:sp>
      <p:sp>
        <p:nvSpPr>
          <p:cNvPr id="21" name="Text Placeholder 33">
            <a:extLst>
              <a:ext uri="{FF2B5EF4-FFF2-40B4-BE49-F238E27FC236}">
                <a16:creationId xmlns:a16="http://schemas.microsoft.com/office/drawing/2014/main" id="{F054930D-BD7E-8445-AEC1-55CB81929239}"/>
              </a:ext>
            </a:extLst>
          </p:cNvPr>
          <p:cNvSpPr>
            <a:spLocks noGrp="1"/>
          </p:cNvSpPr>
          <p:nvPr>
            <p:ph type="body" sz="quarter" idx="18"/>
          </p:nvPr>
        </p:nvSpPr>
        <p:spPr>
          <a:xfrm>
            <a:off x="961582" y="4779829"/>
            <a:ext cx="1743020" cy="565544"/>
          </a:xfrm>
          <a:prstGeom prst="rect">
            <a:avLst/>
          </a:prstGeom>
        </p:spPr>
        <p:txBody>
          <a:bodyPr/>
          <a:lstStyle>
            <a:lvl1pPr marL="0" indent="0" algn="ctr">
              <a:lnSpc>
                <a:spcPct val="100000"/>
              </a:lnSpc>
              <a:buNone/>
              <a:defRPr sz="1800" b="1">
                <a:solidFill>
                  <a:schemeClr val="tx1"/>
                </a:solidFill>
              </a:defRPr>
            </a:lvl1pPr>
          </a:lstStyle>
          <a:p>
            <a:endParaRPr lang="en-US"/>
          </a:p>
        </p:txBody>
      </p:sp>
      <p:sp>
        <p:nvSpPr>
          <p:cNvPr id="22" name="Text Placeholder 33">
            <a:extLst>
              <a:ext uri="{FF2B5EF4-FFF2-40B4-BE49-F238E27FC236}">
                <a16:creationId xmlns:a16="http://schemas.microsoft.com/office/drawing/2014/main" id="{295F3F16-2D5B-8643-AAA4-9ABA70CB31F3}"/>
              </a:ext>
            </a:extLst>
          </p:cNvPr>
          <p:cNvSpPr>
            <a:spLocks noGrp="1"/>
          </p:cNvSpPr>
          <p:nvPr>
            <p:ph type="body" sz="quarter" idx="19"/>
          </p:nvPr>
        </p:nvSpPr>
        <p:spPr>
          <a:xfrm>
            <a:off x="3783812" y="4779829"/>
            <a:ext cx="1743020" cy="565544"/>
          </a:xfrm>
          <a:prstGeom prst="rect">
            <a:avLst/>
          </a:prstGeom>
        </p:spPr>
        <p:txBody>
          <a:bodyPr/>
          <a:lstStyle>
            <a:lvl1pPr marL="0" indent="0" algn="ctr">
              <a:lnSpc>
                <a:spcPct val="100000"/>
              </a:lnSpc>
              <a:buNone/>
              <a:defRPr sz="1800" b="1">
                <a:solidFill>
                  <a:schemeClr val="tx1"/>
                </a:solidFill>
              </a:defRPr>
            </a:lvl1pPr>
          </a:lstStyle>
          <a:p>
            <a:endParaRPr lang="en-US"/>
          </a:p>
        </p:txBody>
      </p:sp>
      <p:sp>
        <p:nvSpPr>
          <p:cNvPr id="23" name="Text Placeholder 33">
            <a:extLst>
              <a:ext uri="{FF2B5EF4-FFF2-40B4-BE49-F238E27FC236}">
                <a16:creationId xmlns:a16="http://schemas.microsoft.com/office/drawing/2014/main" id="{A3EA64A3-0C50-C04E-BC01-143FDD285244}"/>
              </a:ext>
            </a:extLst>
          </p:cNvPr>
          <p:cNvSpPr>
            <a:spLocks noGrp="1"/>
          </p:cNvSpPr>
          <p:nvPr>
            <p:ph type="body" sz="quarter" idx="20"/>
          </p:nvPr>
        </p:nvSpPr>
        <p:spPr>
          <a:xfrm>
            <a:off x="6649575" y="4779829"/>
            <a:ext cx="1743020" cy="565544"/>
          </a:xfrm>
          <a:prstGeom prst="rect">
            <a:avLst/>
          </a:prstGeom>
        </p:spPr>
        <p:txBody>
          <a:bodyPr/>
          <a:lstStyle>
            <a:lvl1pPr marL="0" indent="0" algn="ctr">
              <a:lnSpc>
                <a:spcPct val="100000"/>
              </a:lnSpc>
              <a:buNone/>
              <a:defRPr sz="1800" b="1">
                <a:solidFill>
                  <a:schemeClr val="tx1"/>
                </a:solidFill>
              </a:defRPr>
            </a:lvl1pPr>
          </a:lstStyle>
          <a:p>
            <a:endParaRPr lang="en-US"/>
          </a:p>
        </p:txBody>
      </p:sp>
      <p:sp>
        <p:nvSpPr>
          <p:cNvPr id="24" name="Text Placeholder 33">
            <a:extLst>
              <a:ext uri="{FF2B5EF4-FFF2-40B4-BE49-F238E27FC236}">
                <a16:creationId xmlns:a16="http://schemas.microsoft.com/office/drawing/2014/main" id="{57EE20CD-8C4D-E64D-BC08-26822E8B9959}"/>
              </a:ext>
            </a:extLst>
          </p:cNvPr>
          <p:cNvSpPr>
            <a:spLocks noGrp="1"/>
          </p:cNvSpPr>
          <p:nvPr>
            <p:ph type="body" sz="quarter" idx="21"/>
          </p:nvPr>
        </p:nvSpPr>
        <p:spPr>
          <a:xfrm>
            <a:off x="9495018" y="4779829"/>
            <a:ext cx="1743020" cy="565544"/>
          </a:xfrm>
          <a:prstGeom prst="rect">
            <a:avLst/>
          </a:prstGeom>
        </p:spPr>
        <p:txBody>
          <a:bodyPr/>
          <a:lstStyle>
            <a:lvl1pPr marL="0" indent="0" algn="ctr">
              <a:lnSpc>
                <a:spcPct val="100000"/>
              </a:lnSpc>
              <a:buNone/>
              <a:defRPr sz="1800" b="1">
                <a:solidFill>
                  <a:schemeClr val="tx1"/>
                </a:solidFill>
              </a:defRPr>
            </a:lvl1pPr>
          </a:lstStyle>
          <a:p>
            <a:endParaRPr lang="en-US"/>
          </a:p>
        </p:txBody>
      </p:sp>
      <p:cxnSp>
        <p:nvCxnSpPr>
          <p:cNvPr id="15" name="Straight Arrow Connector 14">
            <a:extLst>
              <a:ext uri="{FF2B5EF4-FFF2-40B4-BE49-F238E27FC236}">
                <a16:creationId xmlns:a16="http://schemas.microsoft.com/office/drawing/2014/main" id="{02F1C654-7D3B-1949-8DA3-E5FE328D5281}"/>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6" name="Text Placeholder 8">
            <a:extLst>
              <a:ext uri="{FF2B5EF4-FFF2-40B4-BE49-F238E27FC236}">
                <a16:creationId xmlns:a16="http://schemas.microsoft.com/office/drawing/2014/main" id="{F62EE926-FCC1-8A4E-AA94-CB7A6C61C378}"/>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4060969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line title whole page par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13303"/>
            <a:ext cx="12192000" cy="6697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9" name="Text Placeholder 8">
            <a:extLst>
              <a:ext uri="{FF2B5EF4-FFF2-40B4-BE49-F238E27FC236}">
                <a16:creationId xmlns:a16="http://schemas.microsoft.com/office/drawing/2014/main" id="{69A79FA4-F9E8-D644-B795-DEF82EA653C6}"/>
              </a:ext>
            </a:extLst>
          </p:cNvPr>
          <p:cNvSpPr>
            <a:spLocks noGrp="1"/>
          </p:cNvSpPr>
          <p:nvPr>
            <p:ph type="body" sz="quarter" idx="10" hasCustomPrompt="1"/>
          </p:nvPr>
        </p:nvSpPr>
        <p:spPr>
          <a:xfrm>
            <a:off x="687888"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667569" y="50386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667569" y="62827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687888" y="1413114"/>
            <a:ext cx="10717031" cy="313085"/>
          </a:xfrm>
          <a:prstGeom prst="rect">
            <a:avLst/>
          </a:prstGeom>
        </p:spPr>
        <p:txBody>
          <a:bodyPr/>
          <a:lstStyle>
            <a:lvl1pPr marL="0" indent="0">
              <a:lnSpc>
                <a:spcPts val="2100"/>
              </a:lnSpc>
              <a:spcBef>
                <a:spcPts val="0"/>
              </a:spcBef>
              <a:buNone/>
              <a:defRPr sz="15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Tree>
    <p:extLst>
      <p:ext uri="{BB962C8B-B14F-4D97-AF65-F5344CB8AC3E}">
        <p14:creationId xmlns:p14="http://schemas.microsoft.com/office/powerpoint/2010/main" val="1714231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E71B1-8C4C-4A2A-9EE8-F28CAF15CDF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AFD208C-1B30-4E89-BF51-3B0B2E4AA38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9108494-99E9-4983-8571-0E3C20E35CC6}"/>
              </a:ext>
            </a:extLst>
          </p:cNvPr>
          <p:cNvSpPr>
            <a:spLocks noGrp="1"/>
          </p:cNvSpPr>
          <p:nvPr>
            <p:ph type="dt" sz="half" idx="10"/>
          </p:nvPr>
        </p:nvSpPr>
        <p:spPr/>
        <p:txBody>
          <a:bodyPr/>
          <a:lstStyle/>
          <a:p>
            <a:fld id="{2B0BA123-318E-43FA-BC0E-94480A55D4BD}" type="datetimeFigureOut">
              <a:rPr lang="en-US" smtClean="0"/>
              <a:t>4/29/2022</a:t>
            </a:fld>
            <a:endParaRPr lang="en-US"/>
          </a:p>
        </p:txBody>
      </p:sp>
      <p:sp>
        <p:nvSpPr>
          <p:cNvPr id="5" name="Footer Placeholder 4">
            <a:extLst>
              <a:ext uri="{FF2B5EF4-FFF2-40B4-BE49-F238E27FC236}">
                <a16:creationId xmlns:a16="http://schemas.microsoft.com/office/drawing/2014/main" id="{E6867319-D812-4AD5-8EA0-4F7609F3DD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BC6A6B-04C6-44E6-B8E2-EBF985DF6DB6}"/>
              </a:ext>
            </a:extLst>
          </p:cNvPr>
          <p:cNvSpPr>
            <a:spLocks noGrp="1"/>
          </p:cNvSpPr>
          <p:nvPr>
            <p:ph type="sldNum" sz="quarter" idx="12"/>
          </p:nvPr>
        </p:nvSpPr>
        <p:spPr/>
        <p:txBody>
          <a:bodyPr/>
          <a:lstStyle/>
          <a:p>
            <a:fld id="{4773E3DC-13AF-4904-B9F1-0DAF976253E6}" type="slidenum">
              <a:rPr lang="en-US" smtClean="0"/>
              <a:t>‹#›</a:t>
            </a:fld>
            <a:endParaRPr lang="en-US"/>
          </a:p>
        </p:txBody>
      </p:sp>
    </p:spTree>
    <p:extLst>
      <p:ext uri="{BB962C8B-B14F-4D97-AF65-F5344CB8AC3E}">
        <p14:creationId xmlns:p14="http://schemas.microsoft.com/office/powerpoint/2010/main" val="18901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2 lines">
    <p:bg>
      <p:bgRef idx="1001">
        <a:schemeClr val="bg2"/>
      </p:bgRef>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5A7E6A4-B355-4E4A-ABA1-23E36E484332}"/>
              </a:ext>
            </a:extLst>
          </p:cNvPr>
          <p:cNvSpPr>
            <a:spLocks noGrp="1"/>
          </p:cNvSpPr>
          <p:nvPr>
            <p:ph type="title" hasCustomPrompt="1"/>
          </p:nvPr>
        </p:nvSpPr>
        <p:spPr>
          <a:xfrm>
            <a:off x="709753" y="2380896"/>
            <a:ext cx="5173431" cy="1652624"/>
          </a:xfrm>
          <a:prstGeom prst="rect">
            <a:avLst/>
          </a:prstGeom>
        </p:spPr>
        <p:txBody>
          <a:bodyPr/>
          <a:lstStyle>
            <a:lvl1pPr>
              <a:defRPr sz="6000" b="1"/>
            </a:lvl1pPr>
          </a:lstStyle>
          <a:p>
            <a:r>
              <a:rPr lang="en-US"/>
              <a:t>Section title</a:t>
            </a:r>
            <a:br>
              <a:rPr lang="en-US"/>
            </a:br>
            <a:r>
              <a:rPr lang="en-US"/>
              <a:t>2 lines</a:t>
            </a:r>
          </a:p>
        </p:txBody>
      </p:sp>
      <p:cxnSp>
        <p:nvCxnSpPr>
          <p:cNvPr id="4" name="Straight Connector 3">
            <a:extLst>
              <a:ext uri="{FF2B5EF4-FFF2-40B4-BE49-F238E27FC236}">
                <a16:creationId xmlns:a16="http://schemas.microsoft.com/office/drawing/2014/main" id="{1A591AC2-2B7E-AA45-A69B-35905E1497B4}"/>
              </a:ext>
            </a:extLst>
          </p:cNvPr>
          <p:cNvCxnSpPr>
            <a:cxnSpLocks/>
          </p:cNvCxnSpPr>
          <p:nvPr userDrawn="1"/>
        </p:nvCxnSpPr>
        <p:spPr>
          <a:xfrm>
            <a:off x="555539" y="2525751"/>
            <a:ext cx="0" cy="1371600"/>
          </a:xfrm>
          <a:prstGeom prst="line">
            <a:avLst/>
          </a:prstGeom>
          <a:ln w="12700">
            <a:solidFill>
              <a:srgbClr val="008DC9"/>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A3C7769D-2E05-8043-89A6-42C5157E7D12}"/>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Tree>
    <p:extLst>
      <p:ext uri="{BB962C8B-B14F-4D97-AF65-F5344CB8AC3E}">
        <p14:creationId xmlns:p14="http://schemas.microsoft.com/office/powerpoint/2010/main" val="1647772022"/>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7" name="Slide Number Placeholder 5">
            <a:extLst>
              <a:ext uri="{FF2B5EF4-FFF2-40B4-BE49-F238E27FC236}">
                <a16:creationId xmlns:a16="http://schemas.microsoft.com/office/drawing/2014/main" id="{256AA3C9-9B2A-46B6-AD5A-CE82EA0DE0A6}"/>
              </a:ext>
            </a:extLst>
          </p:cNvPr>
          <p:cNvSpPr>
            <a:spLocks noGrp="1"/>
          </p:cNvSpPr>
          <p:nvPr>
            <p:ph type="sldNum" sz="quarter" idx="4"/>
          </p:nvPr>
        </p:nvSpPr>
        <p:spPr bwMode="gray">
          <a:xfrm>
            <a:off x="328925" y="6440986"/>
            <a:ext cx="289931" cy="137615"/>
          </a:xfrm>
          <a:prstGeom prst="rect">
            <a:avLst/>
          </a:prstGeom>
        </p:spPr>
        <p:txBody>
          <a:bodyPr vert="horz" lIns="0" tIns="0" rIns="0" bIns="0" rtlCol="0" anchor="t"/>
          <a:lstStyle>
            <a:lvl1pPr algn="l">
              <a:defRPr sz="1067" b="1">
                <a:solidFill>
                  <a:schemeClr val="bg1">
                    <a:lumMod val="50000"/>
                  </a:schemeClr>
                </a:solidFill>
                <a:latin typeface="Catamaran Medium" panose="00000600000000000000" pitchFamily="2" charset="0"/>
                <a:cs typeface="Times New Roman" panose="02020603050405020304" pitchFamily="18" charset="0"/>
              </a:defRPr>
            </a:lvl1pPr>
          </a:lstStyle>
          <a:p>
            <a:fld id="{A74CE0EA-F3B5-4684-BA10-C594598FDB9C}" type="slidenum">
              <a:rPr lang="en-GB" smtClean="0"/>
              <a:pPr/>
              <a:t>‹#›</a:t>
            </a:fld>
            <a:endParaRPr lang="en-GB"/>
          </a:p>
        </p:txBody>
      </p:sp>
    </p:spTree>
    <p:extLst>
      <p:ext uri="{BB962C8B-B14F-4D97-AF65-F5344CB8AC3E}">
        <p14:creationId xmlns:p14="http://schemas.microsoft.com/office/powerpoint/2010/main" val="35157802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2A8F37D5-C9D9-7240-89E7-0300510048EC}"/>
              </a:ext>
            </a:extLst>
          </p:cNvPr>
          <p:cNvCxnSpPr/>
          <p:nvPr userDrawn="1"/>
        </p:nvCxnSpPr>
        <p:spPr>
          <a:xfrm>
            <a:off x="387350" y="720870"/>
            <a:ext cx="0" cy="317500"/>
          </a:xfrm>
          <a:prstGeom prst="line">
            <a:avLst/>
          </a:prstGeom>
          <a:ln w="12700">
            <a:solidFill>
              <a:srgbClr val="008DC9"/>
            </a:solidFill>
          </a:ln>
        </p:spPr>
        <p:style>
          <a:lnRef idx="1">
            <a:schemeClr val="accent1"/>
          </a:lnRef>
          <a:fillRef idx="0">
            <a:schemeClr val="accent1"/>
          </a:fillRef>
          <a:effectRef idx="0">
            <a:schemeClr val="accent1"/>
          </a:effectRef>
          <a:fontRef idx="minor">
            <a:schemeClr val="tx1"/>
          </a:fontRef>
        </p:style>
      </p:cxnSp>
      <p:sp>
        <p:nvSpPr>
          <p:cNvPr id="8" name="Text Placeholder 13">
            <a:extLst>
              <a:ext uri="{FF2B5EF4-FFF2-40B4-BE49-F238E27FC236}">
                <a16:creationId xmlns:a16="http://schemas.microsoft.com/office/drawing/2014/main" id="{EA2816ED-CA67-3B45-B5CC-9B22D1BC864D}"/>
              </a:ext>
            </a:extLst>
          </p:cNvPr>
          <p:cNvSpPr>
            <a:spLocks noGrp="1"/>
          </p:cNvSpPr>
          <p:nvPr>
            <p:ph type="body" sz="half" idx="17" hasCustomPrompt="1"/>
          </p:nvPr>
        </p:nvSpPr>
        <p:spPr>
          <a:xfrm>
            <a:off x="614426" y="1374573"/>
            <a:ext cx="10126124" cy="261610"/>
          </a:xfrm>
          <a:prstGeom prst="rect">
            <a:avLst/>
          </a:prstGeom>
        </p:spPr>
        <p:txBody>
          <a:bodyPr lIns="0" tIns="0" rIns="0" bIns="0" anchor="ctr" anchorCtr="0"/>
          <a:lstStyle>
            <a:lvl1pPr>
              <a:defRPr>
                <a:solidFill>
                  <a:schemeClr val="bg2"/>
                </a:solidFill>
              </a:defRPr>
            </a:lvl1pPr>
          </a:lstStyle>
          <a:p>
            <a:r>
              <a:rPr lang="en-US"/>
              <a:t>Subtitle</a:t>
            </a:r>
          </a:p>
        </p:txBody>
      </p:sp>
      <p:sp>
        <p:nvSpPr>
          <p:cNvPr id="9" name="Text Placeholder 2">
            <a:extLst>
              <a:ext uri="{FF2B5EF4-FFF2-40B4-BE49-F238E27FC236}">
                <a16:creationId xmlns:a16="http://schemas.microsoft.com/office/drawing/2014/main" id="{8487E04A-9944-E749-813E-77947D65320A}"/>
              </a:ext>
            </a:extLst>
          </p:cNvPr>
          <p:cNvSpPr>
            <a:spLocks noGrp="1"/>
          </p:cNvSpPr>
          <p:nvPr>
            <p:ph idx="18" hasCustomPrompt="1"/>
          </p:nvPr>
        </p:nvSpPr>
        <p:spPr>
          <a:xfrm>
            <a:off x="614420" y="1972386"/>
            <a:ext cx="6858000" cy="523220"/>
          </a:xfrm>
          <a:prstGeom prst="rect">
            <a:avLst/>
          </a:prstGeom>
        </p:spPr>
        <p:txBody>
          <a:bodyPr vert="horz" wrap="square" lIns="0" tIns="0" rIns="0" bIns="0" rtlCol="0">
            <a:spAutoFit/>
          </a:bodyPr>
          <a:lstStyle>
            <a:lvl1pPr>
              <a:defRPr>
                <a:solidFill>
                  <a:schemeClr val="bg2"/>
                </a:solidFill>
              </a:defRPr>
            </a:lvl1pPr>
            <a:lvl2pPr marL="216000" indent="-216000">
              <a:buSzPct val="67000"/>
              <a:buFontTx/>
              <a:buBlip>
                <a:blip r:embed="rId2"/>
              </a:buBlip>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Edit Master text styles</a:t>
            </a:r>
          </a:p>
          <a:p>
            <a:pPr lvl="1"/>
            <a:r>
              <a:rPr lang="en-US"/>
              <a:t>List item</a:t>
            </a:r>
          </a:p>
        </p:txBody>
      </p:sp>
      <p:sp>
        <p:nvSpPr>
          <p:cNvPr id="10" name="Rectangle 9">
            <a:extLst>
              <a:ext uri="{FF2B5EF4-FFF2-40B4-BE49-F238E27FC236}">
                <a16:creationId xmlns:a16="http://schemas.microsoft.com/office/drawing/2014/main" id="{0D5B152B-B947-124E-BC00-B45431A2526B}"/>
              </a:ext>
            </a:extLst>
          </p:cNvPr>
          <p:cNvSpPr/>
          <p:nvPr userDrawn="1"/>
        </p:nvSpPr>
        <p:spPr>
          <a:xfrm>
            <a:off x="0" y="6346825"/>
            <a:ext cx="12192000" cy="514350"/>
          </a:xfrm>
          <a:prstGeom prst="rect">
            <a:avLst/>
          </a:prstGeom>
          <a:solidFill>
            <a:srgbClr val="008D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latin typeface="Arial" panose="020B0604020202020204" pitchFamily="34" charset="0"/>
              <a:cs typeface="Arial" panose="020B0604020202020204" pitchFamily="34" charset="0"/>
            </a:endParaRPr>
          </a:p>
        </p:txBody>
      </p:sp>
      <p:sp>
        <p:nvSpPr>
          <p:cNvPr id="11" name="Text Placeholder 2">
            <a:extLst>
              <a:ext uri="{FF2B5EF4-FFF2-40B4-BE49-F238E27FC236}">
                <a16:creationId xmlns:a16="http://schemas.microsoft.com/office/drawing/2014/main" id="{E19973B1-8F7D-7642-8087-9E57F2D038BB}"/>
              </a:ext>
            </a:extLst>
          </p:cNvPr>
          <p:cNvSpPr>
            <a:spLocks noGrp="1"/>
          </p:cNvSpPr>
          <p:nvPr>
            <p:ph type="body" sz="quarter" idx="19" hasCustomPrompt="1"/>
          </p:nvPr>
        </p:nvSpPr>
        <p:spPr>
          <a:xfrm>
            <a:off x="614420" y="720870"/>
            <a:ext cx="10126120" cy="317500"/>
          </a:xfrm>
          <a:prstGeom prst="rect">
            <a:avLst/>
          </a:prstGeom>
        </p:spPr>
        <p:txBody>
          <a:bodyPr lIns="0" anchor="ctr" anchorCtr="0"/>
          <a:lstStyle>
            <a:lvl1pPr>
              <a:defRPr sz="2700" b="1">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GB"/>
              <a:t>Title</a:t>
            </a:r>
            <a:endParaRPr lang="en-US"/>
          </a:p>
        </p:txBody>
      </p:sp>
      <p:sp>
        <p:nvSpPr>
          <p:cNvPr id="12" name="Slide Number Placeholder 12">
            <a:extLst>
              <a:ext uri="{FF2B5EF4-FFF2-40B4-BE49-F238E27FC236}">
                <a16:creationId xmlns:a16="http://schemas.microsoft.com/office/drawing/2014/main" id="{0D0F6DDC-3049-984E-ACD8-553F49AC4BF2}"/>
              </a:ext>
            </a:extLst>
          </p:cNvPr>
          <p:cNvSpPr txBox="1">
            <a:spLocks/>
          </p:cNvSpPr>
          <p:nvPr userDrawn="1"/>
        </p:nvSpPr>
        <p:spPr>
          <a:xfrm>
            <a:off x="11683997" y="6356350"/>
            <a:ext cx="508001" cy="501650"/>
          </a:xfrm>
          <a:prstGeom prst="rect">
            <a:avLst/>
          </a:prstGeom>
        </p:spPr>
        <p:txBody>
          <a:bodyPr lIns="0" tIns="0" rIns="0" bIns="0" anchor="ctr" anchorCtr="0"/>
          <a:lstStyle>
            <a:defPPr>
              <a:defRPr lang="en-US"/>
            </a:defPPr>
            <a:lvl1pPr marL="0" algn="ctr" defTabSz="914400" rtl="0" eaLnBrk="1" latinLnBrk="0" hangingPunct="1">
              <a:defRPr sz="1400" b="0" i="0" kern="1200">
                <a:solidFill>
                  <a:srgbClr val="0093D5"/>
                </a:solidFill>
                <a:latin typeface="Trebuchet MS" panose="020B070302020209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3E38FAB-B259-F54A-9829-55A3B8FA4CAF}" type="slidenum">
              <a:rPr lang="en-US" smtClean="0">
                <a:solidFill>
                  <a:schemeClr val="bg1"/>
                </a:solidFill>
              </a:rPr>
              <a:pPr/>
              <a:t>‹#›</a:t>
            </a:fld>
            <a:endParaRPr lang="en-US">
              <a:solidFill>
                <a:schemeClr val="bg1"/>
              </a:solidFill>
            </a:endParaRPr>
          </a:p>
        </p:txBody>
      </p:sp>
    </p:spTree>
    <p:extLst>
      <p:ext uri="{BB962C8B-B14F-4D97-AF65-F5344CB8AC3E}">
        <p14:creationId xmlns:p14="http://schemas.microsoft.com/office/powerpoint/2010/main" val="903667623"/>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1 line Titl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p:nvSpPr>
        <p:spPr>
          <a:xfrm>
            <a:off x="0" y="6213303"/>
            <a:ext cx="12192000" cy="6697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9" name="Text Placeholder 8">
            <a:extLst>
              <a:ext uri="{FF2B5EF4-FFF2-40B4-BE49-F238E27FC236}">
                <a16:creationId xmlns:a16="http://schemas.microsoft.com/office/drawing/2014/main" id="{69A79FA4-F9E8-D644-B795-DEF82EA653C6}"/>
              </a:ext>
            </a:extLst>
          </p:cNvPr>
          <p:cNvSpPr>
            <a:spLocks noGrp="1"/>
          </p:cNvSpPr>
          <p:nvPr>
            <p:ph type="body" sz="quarter" idx="10" hasCustomPrompt="1"/>
          </p:nvPr>
        </p:nvSpPr>
        <p:spPr>
          <a:xfrm>
            <a:off x="687888"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667569" y="50386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p:nvCxnSpPr>
        <p:spPr>
          <a:xfrm>
            <a:off x="667569" y="62827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687888" y="1397351"/>
            <a:ext cx="3895225" cy="1162746"/>
          </a:xfrm>
          <a:prstGeom prst="rect">
            <a:avLst/>
          </a:prstGeom>
        </p:spPr>
        <p:txBody>
          <a:bodyPr/>
          <a:lstStyle>
            <a:lvl1pPr marL="0" indent="0">
              <a:lnSpc>
                <a:spcPts val="2100"/>
              </a:lnSpc>
              <a:spcBef>
                <a:spcPts val="0"/>
              </a:spcBef>
              <a:buNone/>
              <a:defRPr sz="15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Tree>
    <p:extLst>
      <p:ext uri="{BB962C8B-B14F-4D97-AF65-F5344CB8AC3E}">
        <p14:creationId xmlns:p14="http://schemas.microsoft.com/office/powerpoint/2010/main" val="272295454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E3FD64-FDB9-4389-8405-94C2FFCA461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35B0E8E-390D-482B-B269-D82B54D98EC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BFC30F9-4ECD-41D2-B9B0-2FCA904516A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540B6CC-4645-4FB6-8950-0E3B9078CB68}"/>
              </a:ext>
            </a:extLst>
          </p:cNvPr>
          <p:cNvSpPr>
            <a:spLocks noGrp="1"/>
          </p:cNvSpPr>
          <p:nvPr>
            <p:ph type="dt" sz="half" idx="10"/>
          </p:nvPr>
        </p:nvSpPr>
        <p:spPr/>
        <p:txBody>
          <a:bodyPr/>
          <a:lstStyle/>
          <a:p>
            <a:fld id="{EA9AAFB7-E585-4392-A0B0-1250BF98239B}" type="datetimeFigureOut">
              <a:rPr lang="en-US" smtClean="0"/>
              <a:t>4/29/2022</a:t>
            </a:fld>
            <a:endParaRPr lang="en-US"/>
          </a:p>
        </p:txBody>
      </p:sp>
      <p:sp>
        <p:nvSpPr>
          <p:cNvPr id="6" name="Footer Placeholder 5">
            <a:extLst>
              <a:ext uri="{FF2B5EF4-FFF2-40B4-BE49-F238E27FC236}">
                <a16:creationId xmlns:a16="http://schemas.microsoft.com/office/drawing/2014/main" id="{2D42A668-966C-40C9-8A97-59A22AEF75F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591475F-81CB-49D1-BF1F-F42876DF741B}"/>
              </a:ext>
            </a:extLst>
          </p:cNvPr>
          <p:cNvSpPr>
            <a:spLocks noGrp="1"/>
          </p:cNvSpPr>
          <p:nvPr>
            <p:ph type="sldNum" sz="quarter" idx="12"/>
          </p:nvPr>
        </p:nvSpPr>
        <p:spPr/>
        <p:txBody>
          <a:bodyPr/>
          <a:lstStyle/>
          <a:p>
            <a:fld id="{1054ECCB-8AC4-4A32-A11A-19B19C41D1EE}" type="slidenum">
              <a:rPr lang="en-US" smtClean="0"/>
              <a:t>‹#›</a:t>
            </a:fld>
            <a:endParaRPr lang="en-US"/>
          </a:p>
        </p:txBody>
      </p:sp>
    </p:spTree>
    <p:extLst>
      <p:ext uri="{BB962C8B-B14F-4D97-AF65-F5344CB8AC3E}">
        <p14:creationId xmlns:p14="http://schemas.microsoft.com/office/powerpoint/2010/main" val="18726829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338750-1706-47F1-B1F3-224EAD13074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AEE59C6-0AC8-4FA5-A86C-489F58710ED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FCF77E2-9E60-4A05-A23A-90B3A6D28F01}"/>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5" name="Footer Placeholder 4">
            <a:extLst>
              <a:ext uri="{FF2B5EF4-FFF2-40B4-BE49-F238E27FC236}">
                <a16:creationId xmlns:a16="http://schemas.microsoft.com/office/drawing/2014/main" id="{3F842581-21C9-4072-87BA-B43923218A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805B7C-6DCB-4A82-BA17-E721638918B0}"/>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93971716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43EE7-8877-4CC8-9A5A-333A53B9C2A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BAD9607-CE5E-4DF7-B03F-6E12BC59B1E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110BD5-AE67-4678-91D4-CA743A52B124}"/>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5" name="Footer Placeholder 4">
            <a:extLst>
              <a:ext uri="{FF2B5EF4-FFF2-40B4-BE49-F238E27FC236}">
                <a16:creationId xmlns:a16="http://schemas.microsoft.com/office/drawing/2014/main" id="{F9571A98-F866-4DD3-9E9A-BB302BC31C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4A2BF7-8555-424E-8F82-B322F829C567}"/>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26572490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6E270-435E-4BF3-8F7A-EC35BDA48DD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10283D5-BA32-4377-989C-63B2C90C4C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D0126B5-65AD-4F03-97A8-70A6486A53B9}"/>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5" name="Footer Placeholder 4">
            <a:extLst>
              <a:ext uri="{FF2B5EF4-FFF2-40B4-BE49-F238E27FC236}">
                <a16:creationId xmlns:a16="http://schemas.microsoft.com/office/drawing/2014/main" id="{8769179E-2E3B-42A4-9C58-FDA1B0D3CA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75DA5A-66B4-47CE-9D41-6302B96E107B}"/>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61709959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A5069-DD31-498B-8B9A-00D1099205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05B0D1F-0B76-4690-9AE9-1BDAD7673A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F874D4F-9445-4C70-8817-B0A32070F1A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0A51795-183E-40D4-93DF-35C007DC9F84}"/>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6" name="Footer Placeholder 5">
            <a:extLst>
              <a:ext uri="{FF2B5EF4-FFF2-40B4-BE49-F238E27FC236}">
                <a16:creationId xmlns:a16="http://schemas.microsoft.com/office/drawing/2014/main" id="{7A379F0B-F0AD-4031-9221-811374F9E1F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0A4B2D4-C505-40D7-B7BC-695BAA7F8FC1}"/>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3957695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73849-9C75-4DF1-9FD4-691BA79058A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B60763B-F4CF-4395-97E3-B2EFE25D725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8AB58E6-BA8D-4937-A2AA-5C706CFBF78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623F7DB-BA59-4016-8B03-3367E35F4A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928785F-6B65-4F77-8676-61D853A139D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6D71059-B7C2-4253-BAE2-EEB846EF0337}"/>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8" name="Footer Placeholder 7">
            <a:extLst>
              <a:ext uri="{FF2B5EF4-FFF2-40B4-BE49-F238E27FC236}">
                <a16:creationId xmlns:a16="http://schemas.microsoft.com/office/drawing/2014/main" id="{A4794560-7B69-4A48-A916-1E4FE051FE2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A593794-9E95-4F22-AFDE-8805AF6E1690}"/>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15414176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00CFD-80A7-49EE-8467-EA41D9F7B40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D0AE5D0-E2DF-4A67-805C-95A571C952F0}"/>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4" name="Footer Placeholder 3">
            <a:extLst>
              <a:ext uri="{FF2B5EF4-FFF2-40B4-BE49-F238E27FC236}">
                <a16:creationId xmlns:a16="http://schemas.microsoft.com/office/drawing/2014/main" id="{8D45D062-BBAB-4F67-8B93-C0A2A95BD6A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C5AF0E2-FBBD-4971-8CB9-B9CAC9AF49F1}"/>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2429696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line title - 1">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EFE2989-66CD-954D-B1E1-8D0ABCF0B799}"/>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556" y="41775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4208" y="1102366"/>
            <a:ext cx="11186930" cy="609250"/>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7" name="Text Placeholder 8">
            <a:extLst>
              <a:ext uri="{FF2B5EF4-FFF2-40B4-BE49-F238E27FC236}">
                <a16:creationId xmlns:a16="http://schemas.microsoft.com/office/drawing/2014/main" id="{75711D74-9AF9-CE4E-8E7E-B951C2E8FA55}"/>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414823233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EA08CF0-B238-4B10-8E8D-2741A55C54B7}"/>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3" name="Footer Placeholder 2">
            <a:extLst>
              <a:ext uri="{FF2B5EF4-FFF2-40B4-BE49-F238E27FC236}">
                <a16:creationId xmlns:a16="http://schemas.microsoft.com/office/drawing/2014/main" id="{1F71B52C-9467-4E6C-AECE-53F9FE90D7E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E2B8851-4B26-44BB-8B53-86F46167E9F1}"/>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31150426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94ED7-3518-4AB7-BF8B-83FA041D2C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96381DC-BD5A-422D-A9C8-EE500B44CC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684D4CB-1702-4CB2-BD1B-04A3A9D89F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792E9CC-4EEC-4941-A01C-AC5E342258BF}"/>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6" name="Footer Placeholder 5">
            <a:extLst>
              <a:ext uri="{FF2B5EF4-FFF2-40B4-BE49-F238E27FC236}">
                <a16:creationId xmlns:a16="http://schemas.microsoft.com/office/drawing/2014/main" id="{EC79AD39-8C3F-4AA9-B675-2622A4DEFD6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CA38C33-05C6-4A9A-B016-86FF076B68FC}"/>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9665915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71289-C766-4B4C-B5B9-E9E89053FA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61E464B-FC93-41E2-9C27-EC8AF2C76F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E53D0A5-CFB8-4826-941D-89975EAE82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AC68F9-2052-4E81-A3DA-F99D11903F19}"/>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6" name="Footer Placeholder 5">
            <a:extLst>
              <a:ext uri="{FF2B5EF4-FFF2-40B4-BE49-F238E27FC236}">
                <a16:creationId xmlns:a16="http://schemas.microsoft.com/office/drawing/2014/main" id="{36368304-D5FE-44A9-998F-D16FE7CA29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908E2EF-C6E3-4F4C-B48E-91A273485FF4}"/>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391670476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3B412-CC48-48B4-B5BB-197447973CE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1759851-0B32-44EB-B75B-4E509F89AFC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199194-A31A-4727-9B62-E5F2A1479DB4}"/>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5" name="Footer Placeholder 4">
            <a:extLst>
              <a:ext uri="{FF2B5EF4-FFF2-40B4-BE49-F238E27FC236}">
                <a16:creationId xmlns:a16="http://schemas.microsoft.com/office/drawing/2014/main" id="{A210310E-A93A-4EE0-8349-AA11999767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C30E83-7073-4B8C-88C7-22690183D5EB}"/>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394782525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54760A-BCBB-4A4D-A4AF-C77C0C8AB63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931375B-92F7-4567-AB84-15E04B906CB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516B77-30F9-4A72-9FD9-2A57A0449380}"/>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5" name="Footer Placeholder 4">
            <a:extLst>
              <a:ext uri="{FF2B5EF4-FFF2-40B4-BE49-F238E27FC236}">
                <a16:creationId xmlns:a16="http://schemas.microsoft.com/office/drawing/2014/main" id="{7EF191BC-879D-4D08-83DF-461E4068E3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E13632-E918-486D-9634-6403F49F7C4E}"/>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06498341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 line title - 1">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EFE2989-66CD-954D-B1E1-8D0ABCF0B799}"/>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556" y="41775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4208" y="1102366"/>
            <a:ext cx="11186930" cy="609250"/>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7" name="Text Placeholder 8">
            <a:extLst>
              <a:ext uri="{FF2B5EF4-FFF2-40B4-BE49-F238E27FC236}">
                <a16:creationId xmlns:a16="http://schemas.microsoft.com/office/drawing/2014/main" id="{75711D74-9AF9-CE4E-8E7E-B951C2E8FA55}"/>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382721473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Section Header 2 lines">
    <p:bg>
      <p:bgRef idx="1001">
        <a:schemeClr val="bg2"/>
      </p:bgRef>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5A7E6A4-B355-4E4A-ABA1-23E36E484332}"/>
              </a:ext>
            </a:extLst>
          </p:cNvPr>
          <p:cNvSpPr>
            <a:spLocks noGrp="1"/>
          </p:cNvSpPr>
          <p:nvPr>
            <p:ph type="title" hasCustomPrompt="1"/>
          </p:nvPr>
        </p:nvSpPr>
        <p:spPr>
          <a:xfrm>
            <a:off x="709753" y="2380896"/>
            <a:ext cx="5173431" cy="1652624"/>
          </a:xfrm>
          <a:prstGeom prst="rect">
            <a:avLst/>
          </a:prstGeom>
        </p:spPr>
        <p:txBody>
          <a:bodyPr/>
          <a:lstStyle>
            <a:lvl1pPr>
              <a:defRPr sz="6000" b="1"/>
            </a:lvl1pPr>
          </a:lstStyle>
          <a:p>
            <a:r>
              <a:rPr lang="en-US"/>
              <a:t>Section title</a:t>
            </a:r>
            <a:br>
              <a:rPr lang="en-US"/>
            </a:br>
            <a:r>
              <a:rPr lang="en-US"/>
              <a:t>2 lines</a:t>
            </a:r>
          </a:p>
        </p:txBody>
      </p:sp>
      <p:cxnSp>
        <p:nvCxnSpPr>
          <p:cNvPr id="4" name="Straight Connector 3">
            <a:extLst>
              <a:ext uri="{FF2B5EF4-FFF2-40B4-BE49-F238E27FC236}">
                <a16:creationId xmlns:a16="http://schemas.microsoft.com/office/drawing/2014/main" id="{1A591AC2-2B7E-AA45-A69B-35905E1497B4}"/>
              </a:ext>
            </a:extLst>
          </p:cNvPr>
          <p:cNvCxnSpPr>
            <a:cxnSpLocks/>
          </p:cNvCxnSpPr>
          <p:nvPr userDrawn="1"/>
        </p:nvCxnSpPr>
        <p:spPr>
          <a:xfrm>
            <a:off x="555539" y="2525751"/>
            <a:ext cx="0" cy="1371600"/>
          </a:xfrm>
          <a:prstGeom prst="line">
            <a:avLst/>
          </a:prstGeom>
          <a:ln w="12700">
            <a:solidFill>
              <a:srgbClr val="008DC9"/>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A3C7769D-2E05-8043-89A6-42C5157E7D12}"/>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Tree>
    <p:extLst>
      <p:ext uri="{BB962C8B-B14F-4D97-AF65-F5344CB8AC3E}">
        <p14:creationId xmlns:p14="http://schemas.microsoft.com/office/powerpoint/2010/main" val="2762143996"/>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line title -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51221" y="41775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7196" y="1100913"/>
            <a:ext cx="2686054" cy="1162746"/>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1" name="Straight Arrow Connector 10">
            <a:extLst>
              <a:ext uri="{FF2B5EF4-FFF2-40B4-BE49-F238E27FC236}">
                <a16:creationId xmlns:a16="http://schemas.microsoft.com/office/drawing/2014/main" id="{68DA87F5-29F5-FA4F-B045-4C976A6D084E}"/>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8" name="Text Placeholder 8">
            <a:extLst>
              <a:ext uri="{FF2B5EF4-FFF2-40B4-BE49-F238E27FC236}">
                <a16:creationId xmlns:a16="http://schemas.microsoft.com/office/drawing/2014/main" id="{5E2B1793-C34B-4A4D-915B-78DEF5C47DEF}"/>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970226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 line title - 3">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879" y="42258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3760" y="1495166"/>
            <a:ext cx="2678409" cy="2367267"/>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1" name="Straight Arrow Connector 10">
            <a:extLst>
              <a:ext uri="{FF2B5EF4-FFF2-40B4-BE49-F238E27FC236}">
                <a16:creationId xmlns:a16="http://schemas.microsoft.com/office/drawing/2014/main" id="{4750EBAB-0BF3-9C46-B663-F1D8B4705103}"/>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8" name="Text Placeholder 8">
            <a:extLst>
              <a:ext uri="{FF2B5EF4-FFF2-40B4-BE49-F238E27FC236}">
                <a16:creationId xmlns:a16="http://schemas.microsoft.com/office/drawing/2014/main" id="{07DFCBEF-7D08-494F-A9E1-2F28E0FB4001}"/>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329260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line title - 1">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0150574-99B7-9C42-BBA2-126F875026C0}"/>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Text Placeholder 12">
            <a:extLst>
              <a:ext uri="{FF2B5EF4-FFF2-40B4-BE49-F238E27FC236}">
                <a16:creationId xmlns:a16="http://schemas.microsoft.com/office/drawing/2014/main" id="{EE1344E1-5993-2B49-9504-CA0DCEA9233D}"/>
              </a:ext>
            </a:extLst>
          </p:cNvPr>
          <p:cNvSpPr>
            <a:spLocks noGrp="1"/>
          </p:cNvSpPr>
          <p:nvPr>
            <p:ph type="body" sz="quarter" idx="11" hasCustomPrompt="1"/>
          </p:nvPr>
        </p:nvSpPr>
        <p:spPr>
          <a:xfrm>
            <a:off x="448854" y="417757"/>
            <a:ext cx="10737350" cy="102604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2 line title</a:t>
            </a:r>
          </a:p>
        </p:txBody>
      </p:sp>
      <p:sp>
        <p:nvSpPr>
          <p:cNvPr id="12" name="Text Placeholder 12">
            <a:extLst>
              <a:ext uri="{FF2B5EF4-FFF2-40B4-BE49-F238E27FC236}">
                <a16:creationId xmlns:a16="http://schemas.microsoft.com/office/drawing/2014/main" id="{44FF794A-34C7-CD41-B7CA-D3D9267BCAB0}"/>
              </a:ext>
            </a:extLst>
          </p:cNvPr>
          <p:cNvSpPr>
            <a:spLocks noGrp="1"/>
          </p:cNvSpPr>
          <p:nvPr>
            <p:ph type="body" sz="quarter" idx="12" hasCustomPrompt="1"/>
          </p:nvPr>
        </p:nvSpPr>
        <p:spPr>
          <a:xfrm>
            <a:off x="454507" y="1494692"/>
            <a:ext cx="11186631" cy="609250"/>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4" name="Straight Arrow Connector 13">
            <a:extLst>
              <a:ext uri="{FF2B5EF4-FFF2-40B4-BE49-F238E27FC236}">
                <a16:creationId xmlns:a16="http://schemas.microsoft.com/office/drawing/2014/main" id="{A4D0F69E-0921-7141-9D95-14B115204F79}"/>
              </a:ext>
            </a:extLst>
          </p:cNvPr>
          <p:cNvCxnSpPr>
            <a:cxnSpLocks/>
          </p:cNvCxnSpPr>
          <p:nvPr userDrawn="1"/>
        </p:nvCxnSpPr>
        <p:spPr>
          <a:xfrm>
            <a:off x="433889" y="557150"/>
            <a:ext cx="0" cy="761051"/>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7" name="Text Placeholder 8">
            <a:extLst>
              <a:ext uri="{FF2B5EF4-FFF2-40B4-BE49-F238E27FC236}">
                <a16:creationId xmlns:a16="http://schemas.microsoft.com/office/drawing/2014/main" id="{B969980E-E040-724D-A998-A533D7C521BD}"/>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391106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line title - 2">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5B1C581-8339-2B48-A1B6-509D9310A36A}"/>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9" name="Text Placeholder 8">
            <a:extLst>
              <a:ext uri="{FF2B5EF4-FFF2-40B4-BE49-F238E27FC236}">
                <a16:creationId xmlns:a16="http://schemas.microsoft.com/office/drawing/2014/main" id="{69A79FA4-F9E8-D644-B795-DEF82EA653C6}"/>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854" y="417757"/>
            <a:ext cx="10737350" cy="102604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2 line title</a:t>
            </a:r>
          </a:p>
        </p:txBody>
      </p:sp>
      <p:sp>
        <p:nvSpPr>
          <p:cNvPr id="14" name="Text Placeholder 12">
            <a:extLst>
              <a:ext uri="{FF2B5EF4-FFF2-40B4-BE49-F238E27FC236}">
                <a16:creationId xmlns:a16="http://schemas.microsoft.com/office/drawing/2014/main" id="{C8047B89-3126-6C47-9D3C-60835CC8A3E1}"/>
              </a:ext>
            </a:extLst>
          </p:cNvPr>
          <p:cNvSpPr>
            <a:spLocks noGrp="1"/>
          </p:cNvSpPr>
          <p:nvPr>
            <p:ph type="body" sz="quarter" idx="12" hasCustomPrompt="1"/>
          </p:nvPr>
        </p:nvSpPr>
        <p:spPr>
          <a:xfrm>
            <a:off x="454507" y="1494692"/>
            <a:ext cx="2688743" cy="1162746"/>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433889" y="557150"/>
            <a:ext cx="0" cy="761051"/>
          </a:xfrm>
          <a:prstGeom prst="straightConnector1">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65072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line title - 3">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135" y="417634"/>
            <a:ext cx="4100054" cy="1086085"/>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2 line title</a:t>
            </a:r>
          </a:p>
          <a:p>
            <a:pPr lvl="0"/>
            <a:endParaRPr lang="en-US"/>
          </a:p>
        </p:txBody>
      </p:sp>
      <p:sp>
        <p:nvSpPr>
          <p:cNvPr id="8" name="Text Placeholder 12">
            <a:extLst>
              <a:ext uri="{FF2B5EF4-FFF2-40B4-BE49-F238E27FC236}">
                <a16:creationId xmlns:a16="http://schemas.microsoft.com/office/drawing/2014/main" id="{4A166F42-F724-6944-833E-2D848FFD2518}"/>
              </a:ext>
            </a:extLst>
          </p:cNvPr>
          <p:cNvSpPr>
            <a:spLocks noGrp="1"/>
          </p:cNvSpPr>
          <p:nvPr>
            <p:ph type="body" sz="quarter" idx="12" hasCustomPrompt="1"/>
          </p:nvPr>
        </p:nvSpPr>
        <p:spPr>
          <a:xfrm>
            <a:off x="454507" y="1494369"/>
            <a:ext cx="4100054" cy="1162746"/>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1" name="Straight Arrow Connector 10">
            <a:extLst>
              <a:ext uri="{FF2B5EF4-FFF2-40B4-BE49-F238E27FC236}">
                <a16:creationId xmlns:a16="http://schemas.microsoft.com/office/drawing/2014/main" id="{08F40DD9-7E3F-094C-B6FF-B42D5A4650E2}"/>
              </a:ext>
            </a:extLst>
          </p:cNvPr>
          <p:cNvCxnSpPr>
            <a:cxnSpLocks/>
          </p:cNvCxnSpPr>
          <p:nvPr userDrawn="1"/>
        </p:nvCxnSpPr>
        <p:spPr>
          <a:xfrm>
            <a:off x="433889" y="557150"/>
            <a:ext cx="0" cy="761051"/>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8">
            <a:extLst>
              <a:ext uri="{FF2B5EF4-FFF2-40B4-BE49-F238E27FC236}">
                <a16:creationId xmlns:a16="http://schemas.microsoft.com/office/drawing/2014/main" id="{9FF785EC-8A60-3746-B8D0-E30099DCCE81}"/>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721074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5976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8" r:id="rId3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47">
          <p15:clr>
            <a:srgbClr val="F26B43"/>
          </p15:clr>
        </p15:guide>
        <p15:guide id="3" pos="1096">
          <p15:clr>
            <a:srgbClr val="F26B43"/>
          </p15:clr>
        </p15:guide>
        <p15:guide id="4" pos="1232">
          <p15:clr>
            <a:srgbClr val="F26B43"/>
          </p15:clr>
        </p15:guide>
        <p15:guide id="5" pos="1980">
          <p15:clr>
            <a:srgbClr val="F26B43"/>
          </p15:clr>
        </p15:guide>
        <p15:guide id="6" pos="2139">
          <p15:clr>
            <a:srgbClr val="F26B43"/>
          </p15:clr>
        </p15:guide>
        <p15:guide id="7" pos="2865">
          <p15:clr>
            <a:srgbClr val="F26B43"/>
          </p15:clr>
        </p15:guide>
        <p15:guide id="8" pos="3024">
          <p15:clr>
            <a:srgbClr val="F26B43"/>
          </p15:clr>
        </p15:guide>
        <p15:guide id="9" pos="3749">
          <p15:clr>
            <a:srgbClr val="F26B43"/>
          </p15:clr>
        </p15:guide>
        <p15:guide id="10" pos="3908">
          <p15:clr>
            <a:srgbClr val="F26B43"/>
          </p15:clr>
        </p15:guide>
        <p15:guide id="11" pos="4656">
          <p15:clr>
            <a:srgbClr val="F26B43"/>
          </p15:clr>
        </p15:guide>
        <p15:guide id="12" pos="4815">
          <p15:clr>
            <a:srgbClr val="F26B43"/>
          </p15:clr>
        </p15:guide>
        <p15:guide id="13" pos="5541">
          <p15:clr>
            <a:srgbClr val="F26B43"/>
          </p15:clr>
        </p15:guide>
        <p15:guide id="14" pos="5700">
          <p15:clr>
            <a:srgbClr val="F26B43"/>
          </p15:clr>
        </p15:guide>
        <p15:guide id="15" pos="6448">
          <p15:clr>
            <a:srgbClr val="F26B43"/>
          </p15:clr>
        </p15:guide>
        <p15:guide id="16" pos="6584">
          <p15:clr>
            <a:srgbClr val="F26B43"/>
          </p15:clr>
        </p15:guide>
        <p15:guide id="17" orient="horz" pos="1003">
          <p15:clr>
            <a:srgbClr val="F26B43"/>
          </p15:clr>
        </p15:guide>
        <p15:guide id="18" orient="horz" pos="3952">
          <p15:clr>
            <a:srgbClr val="F26B43"/>
          </p15:clr>
        </p15:guide>
        <p15:guide id="19" pos="7333">
          <p15:clr>
            <a:srgbClr val="F26B43"/>
          </p15:clr>
        </p15:guide>
        <p15:guide id="21" orient="horz" pos="346">
          <p15:clr>
            <a:srgbClr val="F26B43"/>
          </p15:clr>
        </p15:guide>
        <p15:guide id="22" orient="horz" pos="754">
          <p15:clr>
            <a:srgbClr val="F26B43"/>
          </p15:clr>
        </p15:guide>
        <p15:guide id="23" orient="horz" pos="1253">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67EC514-FDCD-48CD-B44D-810E3FC0EC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987C952-E9D5-474C-91C8-D2997E1867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10DB0E-FD83-416A-BDC4-A7AC2BFA6C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121F5F-5A10-4D34-83E5-EDFB432163D7}" type="datetimeFigureOut">
              <a:rPr lang="en-US" smtClean="0"/>
              <a:t>4/29/2022</a:t>
            </a:fld>
            <a:endParaRPr lang="en-US"/>
          </a:p>
        </p:txBody>
      </p:sp>
      <p:sp>
        <p:nvSpPr>
          <p:cNvPr id="5" name="Footer Placeholder 4">
            <a:extLst>
              <a:ext uri="{FF2B5EF4-FFF2-40B4-BE49-F238E27FC236}">
                <a16:creationId xmlns:a16="http://schemas.microsoft.com/office/drawing/2014/main" id="{DE3262C3-B931-49F1-B5DB-506D28D6AC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75F7707-AE69-4747-A390-D0FB6A8CEB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44A9B7-6724-431C-92D2-2E8D2C8F4F8E}" type="slidenum">
              <a:rPr lang="en-US" smtClean="0"/>
              <a:t>‹#›</a:t>
            </a:fld>
            <a:endParaRPr lang="en-US"/>
          </a:p>
        </p:txBody>
      </p:sp>
    </p:spTree>
    <p:extLst>
      <p:ext uri="{BB962C8B-B14F-4D97-AF65-F5344CB8AC3E}">
        <p14:creationId xmlns:p14="http://schemas.microsoft.com/office/powerpoint/2010/main" val="1718406036"/>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2" r:id="rId12"/>
    <p:sldLayoutId id="2147483714"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6.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0.xml"/><Relationship Id="rId1" Type="http://schemas.openxmlformats.org/officeDocument/2006/relationships/slideLayout" Target="../slideLayouts/slideLayout45.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1.xml"/><Relationship Id="rId1" Type="http://schemas.openxmlformats.org/officeDocument/2006/relationships/slideLayout" Target="../slideLayouts/slideLayout45.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2.xml"/><Relationship Id="rId1" Type="http://schemas.openxmlformats.org/officeDocument/2006/relationships/slideLayout" Target="../slideLayouts/slideLayout45.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3.xml"/><Relationship Id="rId1" Type="http://schemas.openxmlformats.org/officeDocument/2006/relationships/slideLayout" Target="../slideLayouts/slideLayout35.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4.xml"/><Relationship Id="rId1" Type="http://schemas.openxmlformats.org/officeDocument/2006/relationships/slideLayout" Target="../slideLayouts/slideLayout29.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5.xml"/><Relationship Id="rId1" Type="http://schemas.openxmlformats.org/officeDocument/2006/relationships/slideLayout" Target="../slideLayouts/slideLayout29.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6.xml"/><Relationship Id="rId1" Type="http://schemas.openxmlformats.org/officeDocument/2006/relationships/slideLayout" Target="../slideLayouts/slideLayout29.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17.xml"/><Relationship Id="rId1" Type="http://schemas.openxmlformats.org/officeDocument/2006/relationships/slideLayout" Target="../slideLayouts/slideLayout29.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18.xml"/><Relationship Id="rId1" Type="http://schemas.openxmlformats.org/officeDocument/2006/relationships/slideLayout" Target="../slideLayouts/slideLayout45.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19.xml"/><Relationship Id="rId1" Type="http://schemas.openxmlformats.org/officeDocument/2006/relationships/slideLayout" Target="../slideLayouts/slideLayout45.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6.xml"/></Relationships>
</file>

<file path=ppt/slides/_rels/slide20.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20.xml"/><Relationship Id="rId1" Type="http://schemas.openxmlformats.org/officeDocument/2006/relationships/slideLayout" Target="../slideLayouts/slideLayout45.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21.xml"/><Relationship Id="rId1" Type="http://schemas.openxmlformats.org/officeDocument/2006/relationships/slideLayout" Target="../slideLayouts/slideLayout45.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22.xml"/><Relationship Id="rId1" Type="http://schemas.openxmlformats.org/officeDocument/2006/relationships/slideLayout" Target="../slideLayouts/slideLayout45.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 Id="rId9"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5.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4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4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4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4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45.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9.xml"/><Relationship Id="rId1" Type="http://schemas.openxmlformats.org/officeDocument/2006/relationships/slideLayout" Target="../slideLayouts/slideLayout45.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6BB58-1139-474C-AF04-337D6AEFB4B6}"/>
              </a:ext>
            </a:extLst>
          </p:cNvPr>
          <p:cNvSpPr>
            <a:spLocks noGrp="1"/>
          </p:cNvSpPr>
          <p:nvPr>
            <p:ph type="title"/>
          </p:nvPr>
        </p:nvSpPr>
        <p:spPr>
          <a:xfrm>
            <a:off x="641801" y="2952991"/>
            <a:ext cx="8549700" cy="1643444"/>
          </a:xfrm>
        </p:spPr>
        <p:txBody>
          <a:bodyPr lIns="91440" tIns="45720" rIns="91440" bIns="45720" anchor="t">
            <a:normAutofit fontScale="90000"/>
          </a:bodyPr>
          <a:lstStyle/>
          <a:p>
            <a:r>
              <a:rPr lang="en-US" sz="5600" dirty="0">
                <a:latin typeface="Trebuchet MS" panose="020B0603020202020204" pitchFamily="34" charset="0"/>
              </a:rPr>
              <a:t>Harmonized Health Facility Assessment (HHFA)</a:t>
            </a:r>
            <a:br>
              <a:rPr lang="en-US" dirty="0"/>
            </a:br>
            <a:endParaRPr lang="en-US" dirty="0"/>
          </a:p>
        </p:txBody>
      </p:sp>
      <p:sp>
        <p:nvSpPr>
          <p:cNvPr id="6" name="Rectangle 5">
            <a:extLst>
              <a:ext uri="{FF2B5EF4-FFF2-40B4-BE49-F238E27FC236}">
                <a16:creationId xmlns:a16="http://schemas.microsoft.com/office/drawing/2014/main" id="{43A63B79-402D-48C7-84D1-FBE9ACF44E2B}"/>
              </a:ext>
            </a:extLst>
          </p:cNvPr>
          <p:cNvSpPr/>
          <p:nvPr/>
        </p:nvSpPr>
        <p:spPr>
          <a:xfrm>
            <a:off x="641801" y="4596435"/>
            <a:ext cx="9570978" cy="646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45720" rIns="144000" bIns="45720" rtlCol="0" anchor="ctr">
            <a:spAutoFit/>
          </a:bodyPr>
          <a:lstStyle/>
          <a:p>
            <a:r>
              <a:rPr lang="en-US" sz="3600" b="1" dirty="0">
                <a:latin typeface="Trebuchet MS" panose="020B0603020202020204" pitchFamily="34" charset="0"/>
              </a:rPr>
              <a:t>Orientation on questionnaire adaptation</a:t>
            </a:r>
          </a:p>
        </p:txBody>
      </p:sp>
      <p:pic>
        <p:nvPicPr>
          <p:cNvPr id="5" name="Picture 4">
            <a:extLst>
              <a:ext uri="{FF2B5EF4-FFF2-40B4-BE49-F238E27FC236}">
                <a16:creationId xmlns:a16="http://schemas.microsoft.com/office/drawing/2014/main" id="{3773CD54-5404-4F22-A1FB-D19E728AD8A2}"/>
              </a:ext>
            </a:extLst>
          </p:cNvPr>
          <p:cNvPicPr>
            <a:picLocks noChangeAspect="1"/>
          </p:cNvPicPr>
          <p:nvPr/>
        </p:nvPicPr>
        <p:blipFill rotWithShape="1">
          <a:blip r:embed="rId3"/>
          <a:srcRect l="1612" t="6149" r="1398" b="29992"/>
          <a:stretch/>
        </p:blipFill>
        <p:spPr>
          <a:xfrm>
            <a:off x="758533" y="546410"/>
            <a:ext cx="2937754" cy="1094861"/>
          </a:xfrm>
          <a:prstGeom prst="rect">
            <a:avLst/>
          </a:prstGeom>
        </p:spPr>
      </p:pic>
      <p:pic>
        <p:nvPicPr>
          <p:cNvPr id="11" name="Picture 10">
            <a:extLst>
              <a:ext uri="{FF2B5EF4-FFF2-40B4-BE49-F238E27FC236}">
                <a16:creationId xmlns:a16="http://schemas.microsoft.com/office/drawing/2014/main" id="{BDF00C3D-0E44-4130-B15D-893B5456560A}"/>
              </a:ext>
            </a:extLst>
          </p:cNvPr>
          <p:cNvPicPr>
            <a:picLocks noChangeAspect="1"/>
          </p:cNvPicPr>
          <p:nvPr/>
        </p:nvPicPr>
        <p:blipFill rotWithShape="1">
          <a:blip r:embed="rId4"/>
          <a:srcRect l="4290" t="2402" r="4671" b="35819"/>
          <a:stretch/>
        </p:blipFill>
        <p:spPr>
          <a:xfrm>
            <a:off x="9593632" y="774332"/>
            <a:ext cx="1839835" cy="1733877"/>
          </a:xfrm>
          <a:prstGeom prst="rect">
            <a:avLst/>
          </a:prstGeom>
        </p:spPr>
      </p:pic>
      <p:sp>
        <p:nvSpPr>
          <p:cNvPr id="7" name="Rectangle 6">
            <a:extLst>
              <a:ext uri="{FF2B5EF4-FFF2-40B4-BE49-F238E27FC236}">
                <a16:creationId xmlns:a16="http://schemas.microsoft.com/office/drawing/2014/main" id="{02D22E5E-DF1F-47B6-9061-698C2418E69F}"/>
              </a:ext>
            </a:extLst>
          </p:cNvPr>
          <p:cNvSpPr/>
          <p:nvPr/>
        </p:nvSpPr>
        <p:spPr>
          <a:xfrm>
            <a:off x="758533" y="6311590"/>
            <a:ext cx="3376746" cy="4616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45720" rIns="144000" bIns="45720" rtlCol="0" anchor="ctr">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sz="2400"/>
              <a:t>14 March 2022</a:t>
            </a:r>
            <a:endParaRPr lang="en-US" sz="2400" dirty="0"/>
          </a:p>
        </p:txBody>
      </p:sp>
    </p:spTree>
    <p:extLst>
      <p:ext uri="{BB962C8B-B14F-4D97-AF65-F5344CB8AC3E}">
        <p14:creationId xmlns:p14="http://schemas.microsoft.com/office/powerpoint/2010/main" val="38256025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F2C7F5-73AE-40D4-9736-8815398128B8}"/>
              </a:ext>
            </a:extLst>
          </p:cNvPr>
          <p:cNvSpPr>
            <a:spLocks noGrp="1"/>
          </p:cNvSpPr>
          <p:nvPr>
            <p:ph type="body" sz="quarter" idx="11"/>
          </p:nvPr>
        </p:nvSpPr>
        <p:spPr>
          <a:xfrm>
            <a:off x="577766" y="1043744"/>
            <a:ext cx="10383159" cy="531557"/>
          </a:xfrm>
        </p:spPr>
        <p:txBody>
          <a:bodyPr>
            <a:noAutofit/>
          </a:bodyPr>
          <a:lstStyle/>
          <a:p>
            <a:r>
              <a:rPr lang="en-US" dirty="0">
                <a:latin typeface="Trebuchet MS" panose="020B0603020202020204" pitchFamily="34" charset="0"/>
              </a:rPr>
              <a:t>Column 4: Response column</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801FDDA2-72DC-4E37-98E2-A6FB9BDE16FA}"/>
              </a:ext>
            </a:extLst>
          </p:cNvPr>
          <p:cNvSpPr>
            <a:spLocks noGrp="1"/>
          </p:cNvSpPr>
          <p:nvPr>
            <p:ph type="body" sz="quarter" idx="10"/>
          </p:nvPr>
        </p:nvSpPr>
        <p:spPr/>
        <p:txBody>
          <a:bodyPr>
            <a:normAutofit fontScale="77500" lnSpcReduction="20000"/>
          </a:bodyPr>
          <a:lstStyle/>
          <a:p>
            <a:endParaRPr lang="en-GB"/>
          </a:p>
        </p:txBody>
      </p:sp>
      <p:graphicFrame>
        <p:nvGraphicFramePr>
          <p:cNvPr id="5" name="Diagram 4">
            <a:extLst>
              <a:ext uri="{FF2B5EF4-FFF2-40B4-BE49-F238E27FC236}">
                <a16:creationId xmlns:a16="http://schemas.microsoft.com/office/drawing/2014/main" id="{83E4438A-600B-4524-BB04-2D50079C8E40}"/>
              </a:ext>
            </a:extLst>
          </p:cNvPr>
          <p:cNvGraphicFramePr/>
          <p:nvPr/>
        </p:nvGraphicFramePr>
        <p:xfrm>
          <a:off x="459014" y="-1071"/>
          <a:ext cx="11339696" cy="445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Box 9">
            <a:extLst>
              <a:ext uri="{FF2B5EF4-FFF2-40B4-BE49-F238E27FC236}">
                <a16:creationId xmlns:a16="http://schemas.microsoft.com/office/drawing/2014/main" id="{89411EEF-6D4E-4E34-844C-8BFD958DDF31}"/>
              </a:ext>
            </a:extLst>
          </p:cNvPr>
          <p:cNvSpPr txBox="1"/>
          <p:nvPr/>
        </p:nvSpPr>
        <p:spPr>
          <a:xfrm>
            <a:off x="839716" y="1951230"/>
            <a:ext cx="10512567" cy="3908762"/>
          </a:xfrm>
          <a:prstGeom prst="rect">
            <a:avLst/>
          </a:prstGeom>
          <a:noFill/>
        </p:spPr>
        <p:txBody>
          <a:bodyPr wrap="square">
            <a:spAutoFit/>
          </a:bodyPr>
          <a:lstStyle/>
          <a:p>
            <a:pPr marL="171450" lvl="1">
              <a:lnSpc>
                <a:spcPct val="100000"/>
              </a:lnSpc>
              <a:spcBef>
                <a:spcPts val="0"/>
              </a:spcBef>
              <a:spcAft>
                <a:spcPts val="600"/>
              </a:spcAft>
              <a:buClr>
                <a:srgbClr val="1E7FB8"/>
              </a:buClr>
            </a:pPr>
            <a:endParaRPr lang="en-US" altLang="en-US" sz="1800" spc="20" dirty="0">
              <a:latin typeface="Trebuchet MS" panose="020B0603020202020204" pitchFamily="34" charset="0"/>
            </a:endParaRPr>
          </a:p>
          <a:p>
            <a:pPr marL="171450" lvl="1">
              <a:lnSpc>
                <a:spcPct val="100000"/>
              </a:lnSpc>
              <a:spcBef>
                <a:spcPts val="0"/>
              </a:spcBef>
              <a:spcAft>
                <a:spcPts val="600"/>
              </a:spcAft>
              <a:buClr>
                <a:srgbClr val="1E7FB8"/>
              </a:buClr>
            </a:pPr>
            <a:endParaRPr lang="en-US" altLang="en-US" spc="20" dirty="0">
              <a:latin typeface="Trebuchet MS" panose="020B0603020202020204" pitchFamily="34" charset="0"/>
            </a:endParaRPr>
          </a:p>
          <a:p>
            <a:pPr lvl="1" indent="-285750">
              <a:lnSpc>
                <a:spcPct val="100000"/>
              </a:lnSpc>
              <a:spcBef>
                <a:spcPts val="0"/>
              </a:spcBef>
              <a:spcAft>
                <a:spcPts val="600"/>
              </a:spcAft>
              <a:buClr>
                <a:srgbClr val="1E7FB8"/>
              </a:buClr>
              <a:buFont typeface="Symbol" panose="05050102010706020507" pitchFamily="18" charset="2"/>
              <a:buChar char="¾"/>
            </a:pPr>
            <a:endParaRPr lang="en-US" altLang="en-US" spc="20" dirty="0">
              <a:latin typeface="Trebuchet MS" panose="020B0603020202020204" pitchFamily="34" charset="0"/>
            </a:endParaRPr>
          </a:p>
          <a:p>
            <a:pPr lvl="1" indent="-285750">
              <a:lnSpc>
                <a:spcPct val="100000"/>
              </a:lnSpc>
              <a:spcBef>
                <a:spcPts val="0"/>
              </a:spcBef>
              <a:spcAft>
                <a:spcPts val="600"/>
              </a:spcAft>
              <a:buClr>
                <a:srgbClr val="1E7FB8"/>
              </a:buClr>
              <a:buFont typeface="Symbol" panose="05050102010706020507" pitchFamily="18" charset="2"/>
              <a:buChar char="¾"/>
            </a:pPr>
            <a:endParaRPr lang="en-US" altLang="en-US" sz="1800" spc="20" dirty="0">
              <a:latin typeface="Trebuchet MS" panose="020B0603020202020204" pitchFamily="34" charset="0"/>
            </a:endParaRPr>
          </a:p>
          <a:p>
            <a:pPr lvl="1" indent="-285750">
              <a:lnSpc>
                <a:spcPct val="100000"/>
              </a:lnSpc>
              <a:spcBef>
                <a:spcPts val="0"/>
              </a:spcBef>
              <a:spcAft>
                <a:spcPts val="600"/>
              </a:spcAft>
              <a:buClr>
                <a:srgbClr val="1E7FB8"/>
              </a:buClr>
              <a:buFont typeface="Symbol" panose="05050102010706020507" pitchFamily="18" charset="2"/>
              <a:buChar char="¾"/>
            </a:pPr>
            <a:endParaRPr lang="en-US" altLang="en-US" spc="20" dirty="0">
              <a:latin typeface="Trebuchet MS" panose="020B0603020202020204" pitchFamily="34" charset="0"/>
            </a:endParaRPr>
          </a:p>
          <a:p>
            <a:pPr lvl="1" indent="-285750">
              <a:lnSpc>
                <a:spcPct val="100000"/>
              </a:lnSpc>
              <a:spcBef>
                <a:spcPts val="0"/>
              </a:spcBef>
              <a:spcAft>
                <a:spcPts val="600"/>
              </a:spcAft>
              <a:buClr>
                <a:srgbClr val="1E7FB8"/>
              </a:buClr>
              <a:buFont typeface="Symbol" panose="05050102010706020507" pitchFamily="18" charset="2"/>
              <a:buChar char="¾"/>
            </a:pPr>
            <a:endParaRPr lang="en-US" altLang="en-US" spc="20" dirty="0">
              <a:latin typeface="Trebuchet MS" panose="020B0603020202020204" pitchFamily="34" charset="0"/>
            </a:endParaRPr>
          </a:p>
          <a:p>
            <a:pPr lvl="1" indent="-285750">
              <a:lnSpc>
                <a:spcPct val="100000"/>
              </a:lnSpc>
              <a:spcBef>
                <a:spcPts val="0"/>
              </a:spcBef>
              <a:spcAft>
                <a:spcPts val="600"/>
              </a:spcAft>
              <a:buClr>
                <a:schemeClr val="tx1"/>
              </a:buClr>
              <a:buFont typeface="Arial" panose="020B0604020202020204" pitchFamily="34" charset="0"/>
              <a:buChar char="•"/>
            </a:pPr>
            <a:r>
              <a:rPr lang="en-US" altLang="en-US" sz="2000" spc="20" dirty="0">
                <a:latin typeface="Trebuchet MS" panose="020B0603020202020204" pitchFamily="34" charset="0"/>
              </a:rPr>
              <a:t>To record a respondent’s answer, the number that corresponds to the response should be </a:t>
            </a:r>
            <a:r>
              <a:rPr lang="en-US" altLang="en-US" sz="2000" b="1" spc="20" dirty="0">
                <a:solidFill>
                  <a:schemeClr val="accent1"/>
                </a:solidFill>
                <a:latin typeface="Trebuchet MS" panose="020B0603020202020204" pitchFamily="34" charset="0"/>
              </a:rPr>
              <a:t>circled </a:t>
            </a:r>
            <a:r>
              <a:rPr lang="en-US" altLang="en-US" sz="2000" spc="20" dirty="0">
                <a:latin typeface="Trebuchet MS" panose="020B0603020202020204" pitchFamily="34" charset="0"/>
              </a:rPr>
              <a:t>(or, in </a:t>
            </a:r>
            <a:r>
              <a:rPr lang="en-US" altLang="en-US" sz="2000" spc="20" dirty="0" err="1">
                <a:latin typeface="Trebuchet MS" panose="020B0603020202020204" pitchFamily="34" charset="0"/>
              </a:rPr>
              <a:t>CSPro</a:t>
            </a:r>
            <a:r>
              <a:rPr lang="en-US" altLang="en-US" sz="2000" spc="20" dirty="0">
                <a:latin typeface="Trebuchet MS" panose="020B0603020202020204" pitchFamily="34" charset="0"/>
              </a:rPr>
              <a:t>, a button or a box is checked)</a:t>
            </a:r>
          </a:p>
          <a:p>
            <a:pPr lvl="1" indent="-285750">
              <a:lnSpc>
                <a:spcPct val="100000"/>
              </a:lnSpc>
              <a:spcBef>
                <a:spcPts val="0"/>
              </a:spcBef>
              <a:spcAft>
                <a:spcPts val="600"/>
              </a:spcAft>
              <a:buClr>
                <a:schemeClr val="tx1"/>
              </a:buClr>
              <a:buFont typeface="Arial" panose="020B0604020202020204" pitchFamily="34" charset="0"/>
              <a:buChar char="•"/>
            </a:pPr>
            <a:r>
              <a:rPr lang="en-US" altLang="en-US" sz="2000" spc="20" dirty="0">
                <a:latin typeface="Trebuchet MS" panose="020B0603020202020204" pitchFamily="34" charset="0"/>
              </a:rPr>
              <a:t>When numbers indicate coding categories, the interviewer records </a:t>
            </a:r>
            <a:r>
              <a:rPr lang="en-US" altLang="en-US" sz="2000" b="1" spc="20" dirty="0">
                <a:solidFill>
                  <a:schemeClr val="accent1"/>
                </a:solidFill>
                <a:latin typeface="Trebuchet MS" panose="020B0603020202020204" pitchFamily="34" charset="0"/>
              </a:rPr>
              <a:t>only one response</a:t>
            </a:r>
            <a:r>
              <a:rPr lang="en-US" altLang="en-US" sz="2000" spc="20" dirty="0">
                <a:latin typeface="Trebuchet MS" panose="020B0603020202020204" pitchFamily="34" charset="0"/>
              </a:rPr>
              <a:t> for each questions.</a:t>
            </a:r>
          </a:p>
          <a:p>
            <a:pPr lvl="1" indent="-285750">
              <a:lnSpc>
                <a:spcPct val="100000"/>
              </a:lnSpc>
              <a:spcBef>
                <a:spcPts val="0"/>
              </a:spcBef>
              <a:spcAft>
                <a:spcPts val="600"/>
              </a:spcAft>
              <a:buClr>
                <a:schemeClr val="tx1"/>
              </a:buClr>
              <a:buFont typeface="Arial" panose="020B0604020202020204" pitchFamily="34" charset="0"/>
              <a:buChar char="•"/>
            </a:pPr>
            <a:r>
              <a:rPr lang="en-US" altLang="en-US" sz="2000" spc="20" dirty="0">
                <a:latin typeface="Trebuchet MS" panose="020B0603020202020204" pitchFamily="34" charset="0"/>
              </a:rPr>
              <a:t> This is an example of a question requiring a </a:t>
            </a:r>
            <a:r>
              <a:rPr lang="en-US" altLang="en-US" sz="2000" b="1" spc="20" dirty="0">
                <a:solidFill>
                  <a:schemeClr val="accent1"/>
                </a:solidFill>
                <a:latin typeface="Trebuchet MS" panose="020B0603020202020204" pitchFamily="34" charset="0"/>
              </a:rPr>
              <a:t>single selection</a:t>
            </a:r>
            <a:r>
              <a:rPr lang="en-US" altLang="en-US" sz="2000" spc="20" dirty="0">
                <a:latin typeface="Trebuchet MS" panose="020B0603020202020204" pitchFamily="34" charset="0"/>
              </a:rPr>
              <a:t>. </a:t>
            </a:r>
          </a:p>
        </p:txBody>
      </p:sp>
      <p:pic>
        <p:nvPicPr>
          <p:cNvPr id="7" name="Picture 6">
            <a:extLst>
              <a:ext uri="{FF2B5EF4-FFF2-40B4-BE49-F238E27FC236}">
                <a16:creationId xmlns:a16="http://schemas.microsoft.com/office/drawing/2014/main" id="{D33A5D09-FD48-4803-B715-95277F1456AC}"/>
              </a:ext>
            </a:extLst>
          </p:cNvPr>
          <p:cNvPicPr>
            <a:picLocks noChangeAspect="1"/>
          </p:cNvPicPr>
          <p:nvPr/>
        </p:nvPicPr>
        <p:blipFill rotWithShape="1">
          <a:blip r:embed="rId8"/>
          <a:srcRect l="1863" t="60062" r="8270" b="27539"/>
          <a:stretch/>
        </p:blipFill>
        <p:spPr>
          <a:xfrm>
            <a:off x="748145" y="2479187"/>
            <a:ext cx="10939248" cy="821168"/>
          </a:xfrm>
          <a:prstGeom prst="rect">
            <a:avLst/>
          </a:prstGeom>
        </p:spPr>
      </p:pic>
      <p:sp>
        <p:nvSpPr>
          <p:cNvPr id="8" name="Oval 7">
            <a:extLst>
              <a:ext uri="{FF2B5EF4-FFF2-40B4-BE49-F238E27FC236}">
                <a16:creationId xmlns:a16="http://schemas.microsoft.com/office/drawing/2014/main" id="{4469B7B1-207B-464B-BD59-46F0F4C6337D}"/>
              </a:ext>
            </a:extLst>
          </p:cNvPr>
          <p:cNvSpPr/>
          <p:nvPr/>
        </p:nvSpPr>
        <p:spPr>
          <a:xfrm>
            <a:off x="11191558" y="2507157"/>
            <a:ext cx="443345" cy="472094"/>
          </a:xfrm>
          <a:prstGeom prst="ellipse">
            <a:avLst/>
          </a:prstGeom>
          <a:noFill/>
          <a:ln w="476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Tree>
    <p:extLst>
      <p:ext uri="{BB962C8B-B14F-4D97-AF65-F5344CB8AC3E}">
        <p14:creationId xmlns:p14="http://schemas.microsoft.com/office/powerpoint/2010/main" val="15372957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F2C7F5-73AE-40D4-9736-8815398128B8}"/>
              </a:ext>
            </a:extLst>
          </p:cNvPr>
          <p:cNvSpPr>
            <a:spLocks noGrp="1"/>
          </p:cNvSpPr>
          <p:nvPr>
            <p:ph type="body" sz="quarter" idx="11"/>
          </p:nvPr>
        </p:nvSpPr>
        <p:spPr>
          <a:xfrm>
            <a:off x="577766" y="1043744"/>
            <a:ext cx="10383159" cy="531557"/>
          </a:xfrm>
        </p:spPr>
        <p:txBody>
          <a:bodyPr>
            <a:noAutofit/>
          </a:bodyPr>
          <a:lstStyle/>
          <a:p>
            <a:r>
              <a:rPr lang="en-US" dirty="0">
                <a:latin typeface="Trebuchet MS" panose="020B0603020202020204" pitchFamily="34" charset="0"/>
              </a:rPr>
              <a:t>Column 4: Response column (selection)</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801FDDA2-72DC-4E37-98E2-A6FB9BDE16FA}"/>
              </a:ext>
            </a:extLst>
          </p:cNvPr>
          <p:cNvSpPr>
            <a:spLocks noGrp="1"/>
          </p:cNvSpPr>
          <p:nvPr>
            <p:ph type="body" sz="quarter" idx="10"/>
          </p:nvPr>
        </p:nvSpPr>
        <p:spPr/>
        <p:txBody>
          <a:bodyPr>
            <a:normAutofit fontScale="77500" lnSpcReduction="20000"/>
          </a:bodyPr>
          <a:lstStyle/>
          <a:p>
            <a:endParaRPr lang="en-GB"/>
          </a:p>
        </p:txBody>
      </p:sp>
      <p:graphicFrame>
        <p:nvGraphicFramePr>
          <p:cNvPr id="5" name="Diagram 4">
            <a:extLst>
              <a:ext uri="{FF2B5EF4-FFF2-40B4-BE49-F238E27FC236}">
                <a16:creationId xmlns:a16="http://schemas.microsoft.com/office/drawing/2014/main" id="{83E4438A-600B-4524-BB04-2D50079C8E40}"/>
              </a:ext>
            </a:extLst>
          </p:cNvPr>
          <p:cNvGraphicFramePr/>
          <p:nvPr/>
        </p:nvGraphicFramePr>
        <p:xfrm>
          <a:off x="459014" y="-1071"/>
          <a:ext cx="11339696" cy="445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Box 9">
            <a:extLst>
              <a:ext uri="{FF2B5EF4-FFF2-40B4-BE49-F238E27FC236}">
                <a16:creationId xmlns:a16="http://schemas.microsoft.com/office/drawing/2014/main" id="{89411EEF-6D4E-4E34-844C-8BFD958DDF31}"/>
              </a:ext>
            </a:extLst>
          </p:cNvPr>
          <p:cNvSpPr txBox="1"/>
          <p:nvPr/>
        </p:nvSpPr>
        <p:spPr>
          <a:xfrm>
            <a:off x="839716" y="1951230"/>
            <a:ext cx="10512567" cy="4370427"/>
          </a:xfrm>
          <a:prstGeom prst="rect">
            <a:avLst/>
          </a:prstGeom>
          <a:noFill/>
        </p:spPr>
        <p:txBody>
          <a:bodyPr wrap="square">
            <a:spAutoFit/>
          </a:bodyPr>
          <a:lstStyle/>
          <a:p>
            <a:pPr marL="171450" lvl="1">
              <a:lnSpc>
                <a:spcPct val="100000"/>
              </a:lnSpc>
              <a:spcBef>
                <a:spcPts val="0"/>
              </a:spcBef>
              <a:spcAft>
                <a:spcPts val="600"/>
              </a:spcAft>
              <a:buClr>
                <a:srgbClr val="1E7FB8"/>
              </a:buClr>
            </a:pPr>
            <a:endParaRPr lang="en-US" altLang="en-US" sz="1800" spc="20" dirty="0">
              <a:latin typeface="Trebuchet MS" panose="020B0603020202020204" pitchFamily="34" charset="0"/>
            </a:endParaRPr>
          </a:p>
          <a:p>
            <a:pPr marL="171450" lvl="1">
              <a:lnSpc>
                <a:spcPct val="100000"/>
              </a:lnSpc>
              <a:spcBef>
                <a:spcPts val="0"/>
              </a:spcBef>
              <a:spcAft>
                <a:spcPts val="600"/>
              </a:spcAft>
              <a:buClr>
                <a:srgbClr val="1E7FB8"/>
              </a:buClr>
            </a:pPr>
            <a:endParaRPr lang="en-US" altLang="en-US" spc="20" dirty="0">
              <a:latin typeface="Trebuchet MS" panose="020B0603020202020204" pitchFamily="34" charset="0"/>
            </a:endParaRPr>
          </a:p>
          <a:p>
            <a:pPr marL="171450" lvl="1">
              <a:lnSpc>
                <a:spcPct val="100000"/>
              </a:lnSpc>
              <a:spcBef>
                <a:spcPts val="0"/>
              </a:spcBef>
              <a:spcAft>
                <a:spcPts val="600"/>
              </a:spcAft>
              <a:buClr>
                <a:srgbClr val="1E7FB8"/>
              </a:buClr>
            </a:pPr>
            <a:endParaRPr lang="en-US" altLang="en-US" sz="1800" spc="20" dirty="0">
              <a:latin typeface="Trebuchet MS" panose="020B0603020202020204" pitchFamily="34" charset="0"/>
            </a:endParaRPr>
          </a:p>
          <a:p>
            <a:pPr marL="171450" lvl="1">
              <a:lnSpc>
                <a:spcPct val="100000"/>
              </a:lnSpc>
              <a:spcBef>
                <a:spcPts val="0"/>
              </a:spcBef>
              <a:spcAft>
                <a:spcPts val="600"/>
              </a:spcAft>
              <a:buClr>
                <a:srgbClr val="1E7FB8"/>
              </a:buClr>
            </a:pPr>
            <a:endParaRPr lang="en-US" altLang="en-US" sz="1800" spc="20" dirty="0">
              <a:latin typeface="Trebuchet MS" panose="020B0603020202020204" pitchFamily="34" charset="0"/>
            </a:endParaRPr>
          </a:p>
          <a:p>
            <a:pPr marL="171450" lvl="1">
              <a:lnSpc>
                <a:spcPct val="100000"/>
              </a:lnSpc>
              <a:spcBef>
                <a:spcPts val="0"/>
              </a:spcBef>
              <a:spcAft>
                <a:spcPts val="600"/>
              </a:spcAft>
              <a:buClr>
                <a:srgbClr val="1E7FB8"/>
              </a:buClr>
            </a:pPr>
            <a:endParaRPr lang="en-US" altLang="en-US" spc="20" dirty="0">
              <a:latin typeface="Trebuchet MS" panose="020B0603020202020204" pitchFamily="34" charset="0"/>
            </a:endParaRPr>
          </a:p>
          <a:p>
            <a:pPr lvl="1" indent="-285750">
              <a:lnSpc>
                <a:spcPct val="100000"/>
              </a:lnSpc>
              <a:spcBef>
                <a:spcPts val="0"/>
              </a:spcBef>
              <a:spcAft>
                <a:spcPts val="600"/>
              </a:spcAft>
              <a:buClr>
                <a:srgbClr val="1E7FB8"/>
              </a:buClr>
              <a:buFont typeface="Symbol" panose="05050102010706020507" pitchFamily="18" charset="2"/>
              <a:buChar char="¾"/>
            </a:pPr>
            <a:endParaRPr lang="en-US" altLang="en-US" spc="20" dirty="0">
              <a:latin typeface="Trebuchet MS" panose="020B0603020202020204" pitchFamily="34" charset="0"/>
            </a:endParaRPr>
          </a:p>
          <a:p>
            <a:pPr lvl="1" indent="-285750">
              <a:lnSpc>
                <a:spcPct val="100000"/>
              </a:lnSpc>
              <a:spcBef>
                <a:spcPts val="0"/>
              </a:spcBef>
              <a:spcAft>
                <a:spcPts val="600"/>
              </a:spcAft>
              <a:buClr>
                <a:srgbClr val="1E7FB8"/>
              </a:buClr>
              <a:buFont typeface="Symbol" panose="05050102010706020507" pitchFamily="18" charset="2"/>
              <a:buChar char="¾"/>
            </a:pPr>
            <a:endParaRPr lang="en-US" altLang="en-US" sz="1800" spc="20" dirty="0">
              <a:latin typeface="Trebuchet MS" panose="020B0603020202020204" pitchFamily="34" charset="0"/>
            </a:endParaRPr>
          </a:p>
          <a:p>
            <a:pPr lvl="1" indent="-285750">
              <a:lnSpc>
                <a:spcPct val="100000"/>
              </a:lnSpc>
              <a:spcBef>
                <a:spcPts val="0"/>
              </a:spcBef>
              <a:spcAft>
                <a:spcPts val="600"/>
              </a:spcAft>
              <a:buClr>
                <a:srgbClr val="1E7FB8"/>
              </a:buClr>
              <a:buFont typeface="Symbol" panose="05050102010706020507" pitchFamily="18" charset="2"/>
              <a:buChar char="¾"/>
            </a:pPr>
            <a:endParaRPr lang="en-US" altLang="en-US" spc="20" dirty="0">
              <a:latin typeface="Trebuchet MS" panose="020B0603020202020204" pitchFamily="34" charset="0"/>
            </a:endParaRPr>
          </a:p>
          <a:p>
            <a:pPr lvl="1" indent="-285750">
              <a:lnSpc>
                <a:spcPct val="100000"/>
              </a:lnSpc>
              <a:spcBef>
                <a:spcPts val="0"/>
              </a:spcBef>
              <a:spcAft>
                <a:spcPts val="600"/>
              </a:spcAft>
              <a:buClr>
                <a:srgbClr val="1E7FB8"/>
              </a:buClr>
              <a:buFont typeface="Symbol" panose="05050102010706020507" pitchFamily="18" charset="2"/>
              <a:buChar char="¾"/>
            </a:pPr>
            <a:endParaRPr lang="en-US" altLang="en-US" spc="20" dirty="0">
              <a:latin typeface="Trebuchet MS" panose="020B0603020202020204" pitchFamily="34" charset="0"/>
            </a:endParaRPr>
          </a:p>
          <a:p>
            <a:pPr marL="514350" lvl="1" indent="-342900">
              <a:lnSpc>
                <a:spcPct val="100000"/>
              </a:lnSpc>
              <a:spcBef>
                <a:spcPts val="0"/>
              </a:spcBef>
              <a:spcAft>
                <a:spcPts val="600"/>
              </a:spcAft>
              <a:buClr>
                <a:schemeClr val="tx1"/>
              </a:buClr>
              <a:buFont typeface="Arial" panose="020B0604020202020204" pitchFamily="34" charset="0"/>
              <a:buChar char="•"/>
            </a:pPr>
            <a:r>
              <a:rPr lang="en-US" altLang="zh-CN" spc="20" dirty="0">
                <a:latin typeface="Trebuchet MS" panose="020B0603020202020204" pitchFamily="34" charset="0"/>
              </a:rPr>
              <a:t>In some cases, a question will include an “</a:t>
            </a:r>
            <a:r>
              <a:rPr lang="en-US" altLang="zh-CN" spc="20" dirty="0">
                <a:solidFill>
                  <a:schemeClr val="accent1"/>
                </a:solidFill>
                <a:latin typeface="Trebuchet MS" panose="020B0603020202020204" pitchFamily="34" charset="0"/>
              </a:rPr>
              <a:t>other</a:t>
            </a:r>
            <a:r>
              <a:rPr lang="en-US" altLang="zh-CN" spc="20" dirty="0">
                <a:latin typeface="Trebuchet MS" panose="020B0603020202020204" pitchFamily="34" charset="0"/>
              </a:rPr>
              <a:t>” category: </a:t>
            </a:r>
          </a:p>
          <a:p>
            <a:pPr marL="855663" lvl="2" indent="-342900">
              <a:spcAft>
                <a:spcPts val="600"/>
              </a:spcAft>
              <a:buClr>
                <a:schemeClr val="tx1"/>
              </a:buClr>
              <a:buFont typeface="Arial" panose="020B0604020202020204" pitchFamily="34" charset="0"/>
              <a:buChar char="•"/>
            </a:pPr>
            <a:r>
              <a:rPr lang="en-US" altLang="zh-CN" spc="20" dirty="0">
                <a:latin typeface="Trebuchet MS" panose="020B0603020202020204" pitchFamily="34" charset="0"/>
              </a:rPr>
              <a:t>Circle when the answer provided is different from any of the responses</a:t>
            </a:r>
          </a:p>
          <a:p>
            <a:pPr marL="855663" lvl="2" indent="-342900">
              <a:spcAft>
                <a:spcPts val="600"/>
              </a:spcAft>
              <a:buClr>
                <a:schemeClr val="tx1"/>
              </a:buClr>
              <a:buFont typeface="Arial" panose="020B0604020202020204" pitchFamily="34" charset="0"/>
              <a:buChar char="•"/>
            </a:pPr>
            <a:r>
              <a:rPr lang="en-US" altLang="zh-CN" spc="20" dirty="0">
                <a:latin typeface="Trebuchet MS" panose="020B0603020202020204" pitchFamily="34" charset="0"/>
              </a:rPr>
              <a:t>Specify what the “other” response is. </a:t>
            </a:r>
            <a:endParaRPr lang="en-GB" altLang="en-US" spc="20" dirty="0">
              <a:latin typeface="Trebuchet MS" panose="020B0603020202020204" pitchFamily="34" charset="0"/>
            </a:endParaRPr>
          </a:p>
        </p:txBody>
      </p:sp>
      <p:pic>
        <p:nvPicPr>
          <p:cNvPr id="9" name="Picture 8">
            <a:extLst>
              <a:ext uri="{FF2B5EF4-FFF2-40B4-BE49-F238E27FC236}">
                <a16:creationId xmlns:a16="http://schemas.microsoft.com/office/drawing/2014/main" id="{1CB8B354-483F-45A3-AA65-DC06802C3302}"/>
              </a:ext>
            </a:extLst>
          </p:cNvPr>
          <p:cNvPicPr>
            <a:picLocks noChangeAspect="1"/>
          </p:cNvPicPr>
          <p:nvPr/>
        </p:nvPicPr>
        <p:blipFill rotWithShape="1">
          <a:blip r:embed="rId8"/>
          <a:srcRect l="9157" t="30853" r="12616" b="9862"/>
          <a:stretch/>
        </p:blipFill>
        <p:spPr>
          <a:xfrm>
            <a:off x="2553195" y="1903248"/>
            <a:ext cx="7255616" cy="3093039"/>
          </a:xfrm>
          <a:prstGeom prst="rect">
            <a:avLst/>
          </a:prstGeom>
        </p:spPr>
      </p:pic>
    </p:spTree>
    <p:extLst>
      <p:ext uri="{BB962C8B-B14F-4D97-AF65-F5344CB8AC3E}">
        <p14:creationId xmlns:p14="http://schemas.microsoft.com/office/powerpoint/2010/main" val="27565198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F2C7F5-73AE-40D4-9736-8815398128B8}"/>
              </a:ext>
            </a:extLst>
          </p:cNvPr>
          <p:cNvSpPr>
            <a:spLocks noGrp="1"/>
          </p:cNvSpPr>
          <p:nvPr>
            <p:ph type="body" sz="quarter" idx="11"/>
          </p:nvPr>
        </p:nvSpPr>
        <p:spPr>
          <a:xfrm>
            <a:off x="577766" y="1043744"/>
            <a:ext cx="10383159" cy="531557"/>
          </a:xfrm>
        </p:spPr>
        <p:txBody>
          <a:bodyPr>
            <a:noAutofit/>
          </a:bodyPr>
          <a:lstStyle/>
          <a:p>
            <a:r>
              <a:rPr lang="en-US" dirty="0">
                <a:latin typeface="Trebuchet MS" panose="020B0603020202020204" pitchFamily="34" charset="0"/>
              </a:rPr>
              <a:t>Column 4: Response column (selection)</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801FDDA2-72DC-4E37-98E2-A6FB9BDE16FA}"/>
              </a:ext>
            </a:extLst>
          </p:cNvPr>
          <p:cNvSpPr>
            <a:spLocks noGrp="1"/>
          </p:cNvSpPr>
          <p:nvPr>
            <p:ph type="body" sz="quarter" idx="10"/>
          </p:nvPr>
        </p:nvSpPr>
        <p:spPr/>
        <p:txBody>
          <a:bodyPr>
            <a:normAutofit fontScale="77500" lnSpcReduction="20000"/>
          </a:bodyPr>
          <a:lstStyle/>
          <a:p>
            <a:endParaRPr lang="en-GB"/>
          </a:p>
        </p:txBody>
      </p:sp>
      <p:graphicFrame>
        <p:nvGraphicFramePr>
          <p:cNvPr id="5" name="Diagram 4">
            <a:extLst>
              <a:ext uri="{FF2B5EF4-FFF2-40B4-BE49-F238E27FC236}">
                <a16:creationId xmlns:a16="http://schemas.microsoft.com/office/drawing/2014/main" id="{83E4438A-600B-4524-BB04-2D50079C8E40}"/>
              </a:ext>
            </a:extLst>
          </p:cNvPr>
          <p:cNvGraphicFramePr/>
          <p:nvPr>
            <p:extLst>
              <p:ext uri="{D42A27DB-BD31-4B8C-83A1-F6EECF244321}">
                <p14:modId xmlns:p14="http://schemas.microsoft.com/office/powerpoint/2010/main" val="1852688144"/>
              </p:ext>
            </p:extLst>
          </p:nvPr>
        </p:nvGraphicFramePr>
        <p:xfrm>
          <a:off x="459014" y="-1071"/>
          <a:ext cx="11339696" cy="445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Box 9">
            <a:extLst>
              <a:ext uri="{FF2B5EF4-FFF2-40B4-BE49-F238E27FC236}">
                <a16:creationId xmlns:a16="http://schemas.microsoft.com/office/drawing/2014/main" id="{89411EEF-6D4E-4E34-844C-8BFD958DDF31}"/>
              </a:ext>
            </a:extLst>
          </p:cNvPr>
          <p:cNvSpPr txBox="1"/>
          <p:nvPr/>
        </p:nvSpPr>
        <p:spPr>
          <a:xfrm>
            <a:off x="839716" y="1951230"/>
            <a:ext cx="10512567" cy="4006161"/>
          </a:xfrm>
          <a:prstGeom prst="rect">
            <a:avLst/>
          </a:prstGeom>
          <a:noFill/>
        </p:spPr>
        <p:txBody>
          <a:bodyPr wrap="square">
            <a:spAutoFit/>
          </a:bodyPr>
          <a:lstStyle/>
          <a:p>
            <a:pPr marL="171450" lvl="1">
              <a:lnSpc>
                <a:spcPct val="100000"/>
              </a:lnSpc>
              <a:spcBef>
                <a:spcPts val="0"/>
              </a:spcBef>
              <a:spcAft>
                <a:spcPts val="600"/>
              </a:spcAft>
              <a:buClr>
                <a:srgbClr val="1E7FB8"/>
              </a:buClr>
            </a:pPr>
            <a:endParaRPr lang="en-US" altLang="en-US" sz="1800" spc="20" dirty="0">
              <a:latin typeface="Trebuchet MS" panose="020B0603020202020204" pitchFamily="34" charset="0"/>
            </a:endParaRPr>
          </a:p>
          <a:p>
            <a:pPr marL="171450" lvl="1">
              <a:lnSpc>
                <a:spcPct val="100000"/>
              </a:lnSpc>
              <a:spcBef>
                <a:spcPts val="0"/>
              </a:spcBef>
              <a:spcAft>
                <a:spcPts val="600"/>
              </a:spcAft>
              <a:buClr>
                <a:srgbClr val="1E7FB8"/>
              </a:buClr>
            </a:pPr>
            <a:endParaRPr lang="en-US" altLang="en-US" spc="20" dirty="0">
              <a:latin typeface="Trebuchet MS" panose="020B0603020202020204" pitchFamily="34" charset="0"/>
            </a:endParaRPr>
          </a:p>
          <a:p>
            <a:pPr marL="171450" lvl="1">
              <a:lnSpc>
                <a:spcPct val="100000"/>
              </a:lnSpc>
              <a:spcBef>
                <a:spcPts val="0"/>
              </a:spcBef>
              <a:spcAft>
                <a:spcPts val="600"/>
              </a:spcAft>
              <a:buClr>
                <a:srgbClr val="1E7FB8"/>
              </a:buClr>
            </a:pPr>
            <a:endParaRPr lang="en-US" altLang="en-US" sz="1800" spc="20" dirty="0">
              <a:latin typeface="Trebuchet MS" panose="020B0603020202020204" pitchFamily="34" charset="0"/>
            </a:endParaRPr>
          </a:p>
          <a:p>
            <a:pPr marL="171450" lvl="1">
              <a:lnSpc>
                <a:spcPct val="100000"/>
              </a:lnSpc>
              <a:spcBef>
                <a:spcPts val="0"/>
              </a:spcBef>
              <a:spcAft>
                <a:spcPts val="600"/>
              </a:spcAft>
              <a:buClr>
                <a:srgbClr val="1E7FB8"/>
              </a:buClr>
            </a:pPr>
            <a:endParaRPr lang="en-US" altLang="en-US" sz="1800" spc="20" dirty="0">
              <a:latin typeface="Trebuchet MS" panose="020B0603020202020204" pitchFamily="34" charset="0"/>
            </a:endParaRPr>
          </a:p>
          <a:p>
            <a:pPr marL="171450" lvl="1">
              <a:lnSpc>
                <a:spcPct val="100000"/>
              </a:lnSpc>
              <a:spcBef>
                <a:spcPts val="0"/>
              </a:spcBef>
              <a:spcAft>
                <a:spcPts val="600"/>
              </a:spcAft>
              <a:buClr>
                <a:srgbClr val="1E7FB8"/>
              </a:buClr>
            </a:pPr>
            <a:endParaRPr lang="en-US" altLang="en-US" spc="20" dirty="0">
              <a:latin typeface="Trebuchet MS" panose="020B0603020202020204" pitchFamily="34" charset="0"/>
            </a:endParaRPr>
          </a:p>
          <a:p>
            <a:pPr lvl="1" indent="-285750">
              <a:lnSpc>
                <a:spcPct val="100000"/>
              </a:lnSpc>
              <a:spcBef>
                <a:spcPts val="0"/>
              </a:spcBef>
              <a:spcAft>
                <a:spcPts val="600"/>
              </a:spcAft>
              <a:buClr>
                <a:srgbClr val="1E7FB8"/>
              </a:buClr>
              <a:buFont typeface="Symbol" panose="05050102010706020507" pitchFamily="18" charset="2"/>
              <a:buChar char="¾"/>
            </a:pPr>
            <a:endParaRPr lang="en-US" altLang="en-US" spc="20" dirty="0">
              <a:latin typeface="Trebuchet MS" panose="020B0603020202020204" pitchFamily="34" charset="0"/>
            </a:endParaRPr>
          </a:p>
          <a:p>
            <a:pPr lvl="1" indent="-285750">
              <a:lnSpc>
                <a:spcPct val="100000"/>
              </a:lnSpc>
              <a:spcBef>
                <a:spcPts val="0"/>
              </a:spcBef>
              <a:spcAft>
                <a:spcPts val="600"/>
              </a:spcAft>
              <a:buClr>
                <a:srgbClr val="1E7FB8"/>
              </a:buClr>
              <a:buFont typeface="Symbol" panose="05050102010706020507" pitchFamily="18" charset="2"/>
              <a:buChar char="¾"/>
            </a:pPr>
            <a:endParaRPr lang="en-US" altLang="en-US" sz="1800" spc="20" dirty="0">
              <a:latin typeface="Trebuchet MS" panose="020B0603020202020204" pitchFamily="34" charset="0"/>
            </a:endParaRPr>
          </a:p>
          <a:p>
            <a:pPr lvl="1" indent="-285750">
              <a:lnSpc>
                <a:spcPct val="100000"/>
              </a:lnSpc>
              <a:spcBef>
                <a:spcPts val="0"/>
              </a:spcBef>
              <a:spcAft>
                <a:spcPts val="600"/>
              </a:spcAft>
              <a:buClr>
                <a:srgbClr val="1E7FB8"/>
              </a:buClr>
              <a:buFont typeface="Symbol" panose="05050102010706020507" pitchFamily="18" charset="2"/>
              <a:buChar char="¾"/>
            </a:pPr>
            <a:endParaRPr lang="en-US" altLang="en-US" spc="20" dirty="0">
              <a:latin typeface="Trebuchet MS" panose="020B0603020202020204" pitchFamily="34" charset="0"/>
            </a:endParaRPr>
          </a:p>
          <a:p>
            <a:pPr lvl="1" indent="-285750">
              <a:lnSpc>
                <a:spcPct val="100000"/>
              </a:lnSpc>
              <a:spcBef>
                <a:spcPts val="0"/>
              </a:spcBef>
              <a:spcAft>
                <a:spcPts val="600"/>
              </a:spcAft>
              <a:buClr>
                <a:srgbClr val="1E7FB8"/>
              </a:buClr>
              <a:buFont typeface="Symbol" panose="05050102010706020507" pitchFamily="18" charset="2"/>
              <a:buChar char="¾"/>
            </a:pPr>
            <a:endParaRPr lang="en-US" altLang="en-US" spc="20" dirty="0">
              <a:latin typeface="Trebuchet MS" panose="020B0603020202020204" pitchFamily="34" charset="0"/>
            </a:endParaRPr>
          </a:p>
          <a:p>
            <a:pPr lvl="1" indent="-285750">
              <a:lnSpc>
                <a:spcPct val="110000"/>
              </a:lnSpc>
              <a:spcBef>
                <a:spcPts val="0"/>
              </a:spcBef>
              <a:spcAft>
                <a:spcPts val="600"/>
              </a:spcAft>
              <a:buClr>
                <a:schemeClr val="tx1"/>
              </a:buClr>
              <a:buFont typeface="Arial" panose="020B0604020202020204" pitchFamily="34" charset="0"/>
              <a:buChar char="•"/>
            </a:pPr>
            <a:r>
              <a:rPr lang="en-US" altLang="zh-CN" sz="2000" spc="20" dirty="0">
                <a:latin typeface="Trebuchet MS" panose="020B0603020202020204" pitchFamily="34" charset="0"/>
              </a:rPr>
              <a:t>Sometimes, responses to questions must be entered in a table.</a:t>
            </a:r>
          </a:p>
          <a:p>
            <a:pPr lvl="1" indent="-285750">
              <a:lnSpc>
                <a:spcPct val="110000"/>
              </a:lnSpc>
              <a:spcBef>
                <a:spcPts val="0"/>
              </a:spcBef>
              <a:spcAft>
                <a:spcPts val="600"/>
              </a:spcAft>
              <a:buClr>
                <a:schemeClr val="tx1"/>
              </a:buClr>
              <a:buFont typeface="Arial" panose="020B0604020202020204" pitchFamily="34" charset="0"/>
              <a:buChar char="•"/>
            </a:pPr>
            <a:r>
              <a:rPr lang="en-US" altLang="en-US" sz="2000" spc="20" dirty="0">
                <a:latin typeface="Trebuchet MS" panose="020B0603020202020204" pitchFamily="34" charset="0"/>
              </a:rPr>
              <a:t>This is an example of a question requiring a </a:t>
            </a:r>
            <a:r>
              <a:rPr lang="en-US" altLang="en-US" sz="2000" b="1" spc="20" dirty="0">
                <a:solidFill>
                  <a:schemeClr val="accent1"/>
                </a:solidFill>
                <a:latin typeface="Trebuchet MS" panose="020B0603020202020204" pitchFamily="34" charset="0"/>
              </a:rPr>
              <a:t>response table</a:t>
            </a:r>
            <a:endParaRPr lang="en-GB" altLang="en-US" sz="2000" spc="20" dirty="0">
              <a:latin typeface="Trebuchet MS" panose="020B0603020202020204" pitchFamily="34" charset="0"/>
            </a:endParaRPr>
          </a:p>
        </p:txBody>
      </p:sp>
      <p:pic>
        <p:nvPicPr>
          <p:cNvPr id="6" name="Picture 5">
            <a:extLst>
              <a:ext uri="{FF2B5EF4-FFF2-40B4-BE49-F238E27FC236}">
                <a16:creationId xmlns:a16="http://schemas.microsoft.com/office/drawing/2014/main" id="{26A8DEA8-5B1D-4873-8630-1174106224DB}"/>
              </a:ext>
            </a:extLst>
          </p:cNvPr>
          <p:cNvPicPr>
            <a:picLocks noChangeAspect="1"/>
          </p:cNvPicPr>
          <p:nvPr/>
        </p:nvPicPr>
        <p:blipFill rotWithShape="1">
          <a:blip r:embed="rId8"/>
          <a:srcRect l="3766" t="18355" r="23051" b="44761"/>
          <a:stretch/>
        </p:blipFill>
        <p:spPr>
          <a:xfrm>
            <a:off x="696520" y="1951230"/>
            <a:ext cx="9789201" cy="2775149"/>
          </a:xfrm>
          <a:prstGeom prst="rect">
            <a:avLst/>
          </a:prstGeom>
        </p:spPr>
      </p:pic>
      <p:sp>
        <p:nvSpPr>
          <p:cNvPr id="8" name="Oval 7">
            <a:extLst>
              <a:ext uri="{FF2B5EF4-FFF2-40B4-BE49-F238E27FC236}">
                <a16:creationId xmlns:a16="http://schemas.microsoft.com/office/drawing/2014/main" id="{4D5BC85E-90B2-4D91-8616-63E502549603}"/>
              </a:ext>
            </a:extLst>
          </p:cNvPr>
          <p:cNvSpPr/>
          <p:nvPr/>
        </p:nvSpPr>
        <p:spPr>
          <a:xfrm>
            <a:off x="8419605" y="3429000"/>
            <a:ext cx="296883" cy="311727"/>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1A94F9BF-5A5B-4430-8963-CE7CCADF89FA}"/>
              </a:ext>
            </a:extLst>
          </p:cNvPr>
          <p:cNvSpPr/>
          <p:nvPr/>
        </p:nvSpPr>
        <p:spPr>
          <a:xfrm>
            <a:off x="6349340" y="3851913"/>
            <a:ext cx="296883" cy="311727"/>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6E695DEC-DC7B-417F-A24E-1B0A1E0EA2A0}"/>
              </a:ext>
            </a:extLst>
          </p:cNvPr>
          <p:cNvSpPr/>
          <p:nvPr/>
        </p:nvSpPr>
        <p:spPr>
          <a:xfrm>
            <a:off x="6349340" y="4315691"/>
            <a:ext cx="296883" cy="311727"/>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074999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75B865E2-3D2C-46D3-8589-40EE6A556FC2}"/>
              </a:ext>
            </a:extLst>
          </p:cNvPr>
          <p:cNvSpPr>
            <a:spLocks noGrp="1"/>
          </p:cNvSpPr>
          <p:nvPr>
            <p:ph type="title"/>
          </p:nvPr>
        </p:nvSpPr>
        <p:spPr>
          <a:xfrm>
            <a:off x="445177" y="991518"/>
            <a:ext cx="3609107" cy="4623217"/>
          </a:xfrm>
        </p:spPr>
        <p:txBody>
          <a:bodyPr>
            <a:normAutofit/>
          </a:bodyPr>
          <a:lstStyle/>
          <a:p>
            <a:r>
              <a:rPr lang="en-US" sz="4000" b="1" dirty="0">
                <a:solidFill>
                  <a:srgbClr val="FFFFFF"/>
                </a:solidFill>
                <a:latin typeface="Trebuchet MS" panose="020B0603020202020204" pitchFamily="34" charset="0"/>
              </a:rPr>
              <a:t>Practice</a:t>
            </a:r>
            <a:r>
              <a:rPr lang="en-US" sz="4000" dirty="0">
                <a:solidFill>
                  <a:srgbClr val="FFFFFF"/>
                </a:solidFill>
                <a:latin typeface="Trebuchet MS" panose="020B0603020202020204" pitchFamily="34" charset="0"/>
              </a:rPr>
              <a:t>: </a:t>
            </a:r>
            <a:r>
              <a:rPr lang="en-US" sz="4000">
                <a:solidFill>
                  <a:srgbClr val="FFFFFF"/>
                </a:solidFill>
                <a:latin typeface="Trebuchet MS" panose="020B0603020202020204" pitchFamily="34" charset="0"/>
              </a:rPr>
              <a:t>Understanding response </a:t>
            </a:r>
            <a:r>
              <a:rPr lang="en-US" sz="4000" dirty="0">
                <a:solidFill>
                  <a:srgbClr val="FFFFFF"/>
                </a:solidFill>
                <a:latin typeface="Trebuchet MS" panose="020B0603020202020204" pitchFamily="34" charset="0"/>
              </a:rPr>
              <a:t>tables with observation</a:t>
            </a:r>
          </a:p>
        </p:txBody>
      </p:sp>
      <p:sp>
        <p:nvSpPr>
          <p:cNvPr id="32" name="Arc 3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 name="Content Placeholder 5">
            <a:extLst>
              <a:ext uri="{FF2B5EF4-FFF2-40B4-BE49-F238E27FC236}">
                <a16:creationId xmlns:a16="http://schemas.microsoft.com/office/drawing/2014/main" id="{83DAB410-E80A-4056-9F21-4F27AC72A5F5}"/>
              </a:ext>
            </a:extLst>
          </p:cNvPr>
          <p:cNvSpPr>
            <a:spLocks noGrp="1"/>
          </p:cNvSpPr>
          <p:nvPr>
            <p:ph idx="1"/>
          </p:nvPr>
        </p:nvSpPr>
        <p:spPr>
          <a:xfrm>
            <a:off x="4447308" y="636190"/>
            <a:ext cx="6906491" cy="5585619"/>
          </a:xfrm>
        </p:spPr>
        <p:txBody>
          <a:bodyPr anchor="ctr">
            <a:normAutofit/>
          </a:bodyPr>
          <a:lstStyle/>
          <a:p>
            <a:r>
              <a:rPr lang="en-US" sz="2400" dirty="0">
                <a:latin typeface="Trebuchet MS" panose="020B0603020202020204" pitchFamily="34" charset="0"/>
              </a:rPr>
              <a:t>Ask all participants to read question 2610 in next slide</a:t>
            </a:r>
          </a:p>
          <a:p>
            <a:r>
              <a:rPr lang="en-US" sz="2400" dirty="0">
                <a:latin typeface="Trebuchet MS" panose="020B0603020202020204" pitchFamily="34" charset="0"/>
              </a:rPr>
              <a:t>Ask all participants to find out the meaning of the numbers, the arrows, and the letters under each column</a:t>
            </a:r>
          </a:p>
          <a:p>
            <a:r>
              <a:rPr lang="en-US" sz="2400" dirty="0">
                <a:latin typeface="Trebuchet MS" panose="020B0603020202020204" pitchFamily="34" charset="0"/>
              </a:rPr>
              <a:t>Show participants the slide with the picture</a:t>
            </a:r>
          </a:p>
          <a:p>
            <a:r>
              <a:rPr lang="en-US" sz="2400" dirty="0">
                <a:latin typeface="Trebuchet MS" panose="020B0603020202020204" pitchFamily="34" charset="0"/>
              </a:rPr>
              <a:t>Give participants 30 seconds to choose what they consider the correct responses</a:t>
            </a:r>
          </a:p>
          <a:p>
            <a:r>
              <a:rPr lang="en-US" sz="2400" dirty="0">
                <a:latin typeface="Trebuchet MS" panose="020B0603020202020204" pitchFamily="34" charset="0"/>
              </a:rPr>
              <a:t>Ask someone to share their responses</a:t>
            </a:r>
          </a:p>
          <a:p>
            <a:r>
              <a:rPr lang="en-US" sz="2400" dirty="0">
                <a:latin typeface="Trebuchet MS" panose="020B0603020202020204" pitchFamily="34" charset="0"/>
              </a:rPr>
              <a:t>Discuss discrepancies and clarify issues</a:t>
            </a:r>
          </a:p>
        </p:txBody>
      </p:sp>
      <p:graphicFrame>
        <p:nvGraphicFramePr>
          <p:cNvPr id="10" name="Diagram 9">
            <a:extLst>
              <a:ext uri="{FF2B5EF4-FFF2-40B4-BE49-F238E27FC236}">
                <a16:creationId xmlns:a16="http://schemas.microsoft.com/office/drawing/2014/main" id="{A74DF8B4-A30A-4B01-86E0-2F6E8159F35F}"/>
              </a:ext>
            </a:extLst>
          </p:cNvPr>
          <p:cNvGraphicFramePr/>
          <p:nvPr>
            <p:extLst>
              <p:ext uri="{D42A27DB-BD31-4B8C-83A1-F6EECF244321}">
                <p14:modId xmlns:p14="http://schemas.microsoft.com/office/powerpoint/2010/main" val="1790521267"/>
              </p:ext>
            </p:extLst>
          </p:nvPr>
        </p:nvGraphicFramePr>
        <p:xfrm>
          <a:off x="459014" y="-1071"/>
          <a:ext cx="11339696" cy="445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488359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CD099DD-2CB8-47CD-AE3C-B727DBB325F3}"/>
              </a:ext>
            </a:extLst>
          </p:cNvPr>
          <p:cNvSpPr>
            <a:spLocks noGrp="1"/>
          </p:cNvSpPr>
          <p:nvPr>
            <p:ph type="ctrTitle"/>
          </p:nvPr>
        </p:nvSpPr>
        <p:spPr/>
        <p:txBody>
          <a:bodyPr/>
          <a:lstStyle/>
          <a:p>
            <a:endParaRPr lang="en-US"/>
          </a:p>
        </p:txBody>
      </p:sp>
      <p:sp>
        <p:nvSpPr>
          <p:cNvPr id="11" name="Subtitle 10">
            <a:extLst>
              <a:ext uri="{FF2B5EF4-FFF2-40B4-BE49-F238E27FC236}">
                <a16:creationId xmlns:a16="http://schemas.microsoft.com/office/drawing/2014/main" id="{B2B6CAA0-D2CE-406F-A55C-B095CC9F00FB}"/>
              </a:ext>
            </a:extLst>
          </p:cNvPr>
          <p:cNvSpPr>
            <a:spLocks noGrp="1"/>
          </p:cNvSpPr>
          <p:nvPr>
            <p:ph type="subTitle" idx="1"/>
          </p:nvPr>
        </p:nvSpPr>
        <p:spPr/>
        <p:txBody>
          <a:bodyPr/>
          <a:lstStyle/>
          <a:p>
            <a:endParaRPr lang="en-US"/>
          </a:p>
        </p:txBody>
      </p:sp>
      <p:graphicFrame>
        <p:nvGraphicFramePr>
          <p:cNvPr id="5" name="Diagram 4">
            <a:extLst>
              <a:ext uri="{FF2B5EF4-FFF2-40B4-BE49-F238E27FC236}">
                <a16:creationId xmlns:a16="http://schemas.microsoft.com/office/drawing/2014/main" id="{83E4438A-600B-4524-BB04-2D50079C8E40}"/>
              </a:ext>
            </a:extLst>
          </p:cNvPr>
          <p:cNvGraphicFramePr/>
          <p:nvPr>
            <p:extLst>
              <p:ext uri="{D42A27DB-BD31-4B8C-83A1-F6EECF244321}">
                <p14:modId xmlns:p14="http://schemas.microsoft.com/office/powerpoint/2010/main" val="3682247437"/>
              </p:ext>
            </p:extLst>
          </p:nvPr>
        </p:nvGraphicFramePr>
        <p:xfrm>
          <a:off x="459014" y="-1071"/>
          <a:ext cx="11339696" cy="445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Box 9">
            <a:extLst>
              <a:ext uri="{FF2B5EF4-FFF2-40B4-BE49-F238E27FC236}">
                <a16:creationId xmlns:a16="http://schemas.microsoft.com/office/drawing/2014/main" id="{89411EEF-6D4E-4E34-844C-8BFD958DDF31}"/>
              </a:ext>
            </a:extLst>
          </p:cNvPr>
          <p:cNvSpPr txBox="1"/>
          <p:nvPr/>
        </p:nvSpPr>
        <p:spPr>
          <a:xfrm>
            <a:off x="839716" y="1951230"/>
            <a:ext cx="10512567" cy="3200876"/>
          </a:xfrm>
          <a:prstGeom prst="rect">
            <a:avLst/>
          </a:prstGeom>
          <a:noFill/>
        </p:spPr>
        <p:txBody>
          <a:bodyPr wrap="square">
            <a:spAutoFit/>
          </a:bodyPr>
          <a:lstStyle/>
          <a:p>
            <a:pPr marL="171450" lvl="1">
              <a:lnSpc>
                <a:spcPct val="100000"/>
              </a:lnSpc>
              <a:spcBef>
                <a:spcPts val="0"/>
              </a:spcBef>
              <a:spcAft>
                <a:spcPts val="600"/>
              </a:spcAft>
              <a:buClr>
                <a:srgbClr val="1E7FB8"/>
              </a:buClr>
            </a:pPr>
            <a:endParaRPr lang="en-US" altLang="en-US" sz="1800" spc="20" dirty="0">
              <a:latin typeface="Trebuchet MS" panose="020B0603020202020204" pitchFamily="34" charset="0"/>
            </a:endParaRPr>
          </a:p>
          <a:p>
            <a:pPr marL="171450" lvl="1">
              <a:lnSpc>
                <a:spcPct val="100000"/>
              </a:lnSpc>
              <a:spcBef>
                <a:spcPts val="0"/>
              </a:spcBef>
              <a:spcAft>
                <a:spcPts val="600"/>
              </a:spcAft>
              <a:buClr>
                <a:srgbClr val="1E7FB8"/>
              </a:buClr>
            </a:pPr>
            <a:endParaRPr lang="en-US" altLang="en-US" spc="20" dirty="0">
              <a:latin typeface="Trebuchet MS" panose="020B0603020202020204" pitchFamily="34" charset="0"/>
            </a:endParaRPr>
          </a:p>
          <a:p>
            <a:pPr marL="171450" lvl="1">
              <a:lnSpc>
                <a:spcPct val="100000"/>
              </a:lnSpc>
              <a:spcBef>
                <a:spcPts val="0"/>
              </a:spcBef>
              <a:spcAft>
                <a:spcPts val="600"/>
              </a:spcAft>
              <a:buClr>
                <a:srgbClr val="1E7FB8"/>
              </a:buClr>
            </a:pPr>
            <a:endParaRPr lang="en-US" altLang="en-US" sz="1800" spc="20" dirty="0">
              <a:latin typeface="Trebuchet MS" panose="020B0603020202020204" pitchFamily="34" charset="0"/>
            </a:endParaRPr>
          </a:p>
          <a:p>
            <a:pPr marL="171450" lvl="1">
              <a:lnSpc>
                <a:spcPct val="100000"/>
              </a:lnSpc>
              <a:spcBef>
                <a:spcPts val="0"/>
              </a:spcBef>
              <a:spcAft>
                <a:spcPts val="600"/>
              </a:spcAft>
              <a:buClr>
                <a:srgbClr val="1E7FB8"/>
              </a:buClr>
            </a:pPr>
            <a:endParaRPr lang="en-US" altLang="en-US" sz="1800" spc="20" dirty="0">
              <a:latin typeface="Trebuchet MS" panose="020B0603020202020204" pitchFamily="34" charset="0"/>
            </a:endParaRPr>
          </a:p>
          <a:p>
            <a:pPr marL="171450" lvl="1">
              <a:lnSpc>
                <a:spcPct val="100000"/>
              </a:lnSpc>
              <a:spcBef>
                <a:spcPts val="0"/>
              </a:spcBef>
              <a:spcAft>
                <a:spcPts val="600"/>
              </a:spcAft>
              <a:buClr>
                <a:srgbClr val="1E7FB8"/>
              </a:buClr>
            </a:pPr>
            <a:endParaRPr lang="en-US" altLang="en-US" spc="20" dirty="0">
              <a:latin typeface="Trebuchet MS" panose="020B0603020202020204" pitchFamily="34" charset="0"/>
            </a:endParaRPr>
          </a:p>
          <a:p>
            <a:pPr lvl="1" indent="-285750">
              <a:lnSpc>
                <a:spcPct val="100000"/>
              </a:lnSpc>
              <a:spcBef>
                <a:spcPts val="0"/>
              </a:spcBef>
              <a:spcAft>
                <a:spcPts val="600"/>
              </a:spcAft>
              <a:buClr>
                <a:srgbClr val="1E7FB8"/>
              </a:buClr>
              <a:buFont typeface="Symbol" panose="05050102010706020507" pitchFamily="18" charset="2"/>
              <a:buChar char="¾"/>
            </a:pPr>
            <a:endParaRPr lang="en-US" altLang="en-US" spc="20" dirty="0">
              <a:latin typeface="Trebuchet MS" panose="020B0603020202020204" pitchFamily="34" charset="0"/>
            </a:endParaRPr>
          </a:p>
          <a:p>
            <a:pPr lvl="1" indent="-285750">
              <a:lnSpc>
                <a:spcPct val="100000"/>
              </a:lnSpc>
              <a:spcBef>
                <a:spcPts val="0"/>
              </a:spcBef>
              <a:spcAft>
                <a:spcPts val="600"/>
              </a:spcAft>
              <a:buClr>
                <a:srgbClr val="1E7FB8"/>
              </a:buClr>
              <a:buFont typeface="Symbol" panose="05050102010706020507" pitchFamily="18" charset="2"/>
              <a:buChar char="¾"/>
            </a:pPr>
            <a:endParaRPr lang="en-US" altLang="en-US" sz="1800" spc="20" dirty="0">
              <a:latin typeface="Trebuchet MS" panose="020B0603020202020204" pitchFamily="34" charset="0"/>
            </a:endParaRPr>
          </a:p>
          <a:p>
            <a:pPr lvl="1" indent="-285750">
              <a:lnSpc>
                <a:spcPct val="100000"/>
              </a:lnSpc>
              <a:spcBef>
                <a:spcPts val="0"/>
              </a:spcBef>
              <a:spcAft>
                <a:spcPts val="600"/>
              </a:spcAft>
              <a:buClr>
                <a:srgbClr val="1E7FB8"/>
              </a:buClr>
              <a:buFont typeface="Symbol" panose="05050102010706020507" pitchFamily="18" charset="2"/>
              <a:buChar char="¾"/>
            </a:pPr>
            <a:endParaRPr lang="en-US" altLang="en-US" spc="20" dirty="0">
              <a:latin typeface="Trebuchet MS" panose="020B0603020202020204" pitchFamily="34" charset="0"/>
            </a:endParaRPr>
          </a:p>
          <a:p>
            <a:pPr marL="171450" lvl="1">
              <a:lnSpc>
                <a:spcPct val="100000"/>
              </a:lnSpc>
              <a:spcBef>
                <a:spcPts val="0"/>
              </a:spcBef>
              <a:spcAft>
                <a:spcPts val="600"/>
              </a:spcAft>
              <a:buClr>
                <a:srgbClr val="1E7FB8"/>
              </a:buClr>
            </a:pPr>
            <a:endParaRPr lang="en-US" altLang="en-US" spc="20" dirty="0">
              <a:latin typeface="Trebuchet MS" panose="020B0603020202020204" pitchFamily="34" charset="0"/>
            </a:endParaRPr>
          </a:p>
        </p:txBody>
      </p:sp>
      <p:pic>
        <p:nvPicPr>
          <p:cNvPr id="9" name="Picture 8">
            <a:extLst>
              <a:ext uri="{FF2B5EF4-FFF2-40B4-BE49-F238E27FC236}">
                <a16:creationId xmlns:a16="http://schemas.microsoft.com/office/drawing/2014/main" id="{B42EDA3A-CE5E-4994-B3C7-195705DC0A90}"/>
              </a:ext>
            </a:extLst>
          </p:cNvPr>
          <p:cNvPicPr>
            <a:picLocks noChangeAspect="1"/>
          </p:cNvPicPr>
          <p:nvPr/>
        </p:nvPicPr>
        <p:blipFill rotWithShape="1">
          <a:blip r:embed="rId8"/>
          <a:srcRect l="1714" t="41810" r="61322" b="8086"/>
          <a:stretch/>
        </p:blipFill>
        <p:spPr>
          <a:xfrm>
            <a:off x="275578" y="1232542"/>
            <a:ext cx="11523132" cy="4392916"/>
          </a:xfrm>
          <a:prstGeom prst="rect">
            <a:avLst/>
          </a:prstGeom>
          <a:ln>
            <a:solidFill>
              <a:srgbClr val="C00000"/>
            </a:solidFill>
          </a:ln>
        </p:spPr>
      </p:pic>
    </p:spTree>
    <p:extLst>
      <p:ext uri="{BB962C8B-B14F-4D97-AF65-F5344CB8AC3E}">
        <p14:creationId xmlns:p14="http://schemas.microsoft.com/office/powerpoint/2010/main" val="5126475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10">
            <a:extLst>
              <a:ext uri="{FF2B5EF4-FFF2-40B4-BE49-F238E27FC236}">
                <a16:creationId xmlns:a16="http://schemas.microsoft.com/office/drawing/2014/main" id="{B2B6CAA0-D2CE-406F-A55C-B095CC9F00FB}"/>
              </a:ext>
            </a:extLst>
          </p:cNvPr>
          <p:cNvSpPr>
            <a:spLocks noGrp="1"/>
          </p:cNvSpPr>
          <p:nvPr>
            <p:ph type="subTitle" idx="1"/>
          </p:nvPr>
        </p:nvSpPr>
        <p:spPr/>
        <p:txBody>
          <a:bodyPr/>
          <a:lstStyle/>
          <a:p>
            <a:endParaRPr lang="en-US"/>
          </a:p>
        </p:txBody>
      </p:sp>
      <p:graphicFrame>
        <p:nvGraphicFramePr>
          <p:cNvPr id="5" name="Diagram 4">
            <a:extLst>
              <a:ext uri="{FF2B5EF4-FFF2-40B4-BE49-F238E27FC236}">
                <a16:creationId xmlns:a16="http://schemas.microsoft.com/office/drawing/2014/main" id="{83E4438A-600B-4524-BB04-2D50079C8E40}"/>
              </a:ext>
            </a:extLst>
          </p:cNvPr>
          <p:cNvGraphicFramePr/>
          <p:nvPr/>
        </p:nvGraphicFramePr>
        <p:xfrm>
          <a:off x="459014" y="-1071"/>
          <a:ext cx="11339696" cy="445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Picture 11" descr="A picture containing floor, indoor, dirty, old&#10;&#10;Description automatically generated">
            <a:extLst>
              <a:ext uri="{FF2B5EF4-FFF2-40B4-BE49-F238E27FC236}">
                <a16:creationId xmlns:a16="http://schemas.microsoft.com/office/drawing/2014/main" id="{95D49967-CDCB-42AF-8B38-748553F796C2}"/>
              </a:ext>
            </a:extLst>
          </p:cNvPr>
          <p:cNvPicPr>
            <a:picLocks noChangeAspect="1"/>
          </p:cNvPicPr>
          <p:nvPr/>
        </p:nvPicPr>
        <p:blipFill>
          <a:blip r:embed="rId8" cstate="print">
            <a:extLst>
              <a:ext uri="{28A0092B-C50C-407E-A947-70E740481C1C}">
                <a14:useLocalDpi xmlns:a14="http://schemas.microsoft.com/office/drawing/2010/main" val="0"/>
              </a:ext>
            </a:extLst>
          </a:blip>
          <a:srcRect b="27126"/>
          <a:stretch>
            <a:fillRect/>
          </a:stretch>
        </p:blipFill>
        <p:spPr bwMode="auto">
          <a:xfrm>
            <a:off x="2940857" y="866261"/>
            <a:ext cx="5379523" cy="5370814"/>
          </a:xfrm>
          <a:prstGeom prst="rect">
            <a:avLst/>
          </a:prstGeom>
          <a:noFill/>
          <a:ln>
            <a:noFill/>
          </a:ln>
        </p:spPr>
      </p:pic>
    </p:spTree>
    <p:extLst>
      <p:ext uri="{BB962C8B-B14F-4D97-AF65-F5344CB8AC3E}">
        <p14:creationId xmlns:p14="http://schemas.microsoft.com/office/powerpoint/2010/main" val="8217462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10">
            <a:extLst>
              <a:ext uri="{FF2B5EF4-FFF2-40B4-BE49-F238E27FC236}">
                <a16:creationId xmlns:a16="http://schemas.microsoft.com/office/drawing/2014/main" id="{B2B6CAA0-D2CE-406F-A55C-B095CC9F00FB}"/>
              </a:ext>
            </a:extLst>
          </p:cNvPr>
          <p:cNvSpPr>
            <a:spLocks noGrp="1"/>
          </p:cNvSpPr>
          <p:nvPr>
            <p:ph type="subTitle" idx="1"/>
          </p:nvPr>
        </p:nvSpPr>
        <p:spPr/>
        <p:txBody>
          <a:bodyPr/>
          <a:lstStyle/>
          <a:p>
            <a:endParaRPr lang="en-US"/>
          </a:p>
        </p:txBody>
      </p:sp>
      <p:graphicFrame>
        <p:nvGraphicFramePr>
          <p:cNvPr id="5" name="Diagram 4">
            <a:extLst>
              <a:ext uri="{FF2B5EF4-FFF2-40B4-BE49-F238E27FC236}">
                <a16:creationId xmlns:a16="http://schemas.microsoft.com/office/drawing/2014/main" id="{83E4438A-600B-4524-BB04-2D50079C8E40}"/>
              </a:ext>
            </a:extLst>
          </p:cNvPr>
          <p:cNvGraphicFramePr/>
          <p:nvPr/>
        </p:nvGraphicFramePr>
        <p:xfrm>
          <a:off x="459014" y="-1071"/>
          <a:ext cx="11339696" cy="445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E522805-D733-4534-82EC-CBAD026B954B}"/>
              </a:ext>
            </a:extLst>
          </p:cNvPr>
          <p:cNvPicPr>
            <a:picLocks noChangeAspect="1"/>
          </p:cNvPicPr>
          <p:nvPr/>
        </p:nvPicPr>
        <p:blipFill rotWithShape="1">
          <a:blip r:embed="rId8"/>
          <a:srcRect l="1714" t="41810" r="61322" b="8086"/>
          <a:stretch/>
        </p:blipFill>
        <p:spPr>
          <a:xfrm>
            <a:off x="1084242" y="1518388"/>
            <a:ext cx="10023516" cy="3821223"/>
          </a:xfrm>
          <a:prstGeom prst="rect">
            <a:avLst/>
          </a:prstGeom>
        </p:spPr>
      </p:pic>
    </p:spTree>
    <p:extLst>
      <p:ext uri="{BB962C8B-B14F-4D97-AF65-F5344CB8AC3E}">
        <p14:creationId xmlns:p14="http://schemas.microsoft.com/office/powerpoint/2010/main" val="20877569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10">
            <a:extLst>
              <a:ext uri="{FF2B5EF4-FFF2-40B4-BE49-F238E27FC236}">
                <a16:creationId xmlns:a16="http://schemas.microsoft.com/office/drawing/2014/main" id="{B2B6CAA0-D2CE-406F-A55C-B095CC9F00FB}"/>
              </a:ext>
            </a:extLst>
          </p:cNvPr>
          <p:cNvSpPr>
            <a:spLocks noGrp="1"/>
          </p:cNvSpPr>
          <p:nvPr>
            <p:ph type="subTitle" idx="1"/>
          </p:nvPr>
        </p:nvSpPr>
        <p:spPr/>
        <p:txBody>
          <a:bodyPr/>
          <a:lstStyle/>
          <a:p>
            <a:endParaRPr lang="en-US"/>
          </a:p>
        </p:txBody>
      </p:sp>
      <p:graphicFrame>
        <p:nvGraphicFramePr>
          <p:cNvPr id="5" name="Diagram 4">
            <a:extLst>
              <a:ext uri="{FF2B5EF4-FFF2-40B4-BE49-F238E27FC236}">
                <a16:creationId xmlns:a16="http://schemas.microsoft.com/office/drawing/2014/main" id="{83E4438A-600B-4524-BB04-2D50079C8E40}"/>
              </a:ext>
            </a:extLst>
          </p:cNvPr>
          <p:cNvGraphicFramePr/>
          <p:nvPr/>
        </p:nvGraphicFramePr>
        <p:xfrm>
          <a:off x="459014" y="-1071"/>
          <a:ext cx="11339696" cy="445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7">
            <a:extLst>
              <a:ext uri="{FF2B5EF4-FFF2-40B4-BE49-F238E27FC236}">
                <a16:creationId xmlns:a16="http://schemas.microsoft.com/office/drawing/2014/main" id="{B6A3C345-3942-4409-9370-EBF24BD17B3D}"/>
              </a:ext>
            </a:extLst>
          </p:cNvPr>
          <p:cNvPicPr>
            <a:picLocks noChangeAspect="1"/>
          </p:cNvPicPr>
          <p:nvPr/>
        </p:nvPicPr>
        <p:blipFill rotWithShape="1">
          <a:blip r:embed="rId8"/>
          <a:srcRect l="1714" t="41810" r="61322" b="8086"/>
          <a:stretch/>
        </p:blipFill>
        <p:spPr>
          <a:xfrm>
            <a:off x="1084242" y="1518388"/>
            <a:ext cx="10023516" cy="3821223"/>
          </a:xfrm>
          <a:prstGeom prst="rect">
            <a:avLst/>
          </a:prstGeom>
        </p:spPr>
      </p:pic>
      <p:sp>
        <p:nvSpPr>
          <p:cNvPr id="9" name="Oval 8">
            <a:extLst>
              <a:ext uri="{FF2B5EF4-FFF2-40B4-BE49-F238E27FC236}">
                <a16:creationId xmlns:a16="http://schemas.microsoft.com/office/drawing/2014/main" id="{413A5BDB-D98D-46F6-A9B6-40A9737F263A}"/>
              </a:ext>
            </a:extLst>
          </p:cNvPr>
          <p:cNvSpPr/>
          <p:nvPr/>
        </p:nvSpPr>
        <p:spPr>
          <a:xfrm>
            <a:off x="5867400" y="3429000"/>
            <a:ext cx="635000" cy="3048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a:extLst>
              <a:ext uri="{FF2B5EF4-FFF2-40B4-BE49-F238E27FC236}">
                <a16:creationId xmlns:a16="http://schemas.microsoft.com/office/drawing/2014/main" id="{CDB40A00-27B8-482E-8BC1-383EEBC7BF9B}"/>
              </a:ext>
            </a:extLst>
          </p:cNvPr>
          <p:cNvCxnSpPr/>
          <p:nvPr/>
        </p:nvCxnSpPr>
        <p:spPr>
          <a:xfrm flipV="1">
            <a:off x="6409406" y="2273300"/>
            <a:ext cx="2366294" cy="120033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414BFF8C-73F3-415D-A6B0-FE944203D3C3}"/>
              </a:ext>
            </a:extLst>
          </p:cNvPr>
          <p:cNvCxnSpPr>
            <a:cxnSpLocks/>
          </p:cNvCxnSpPr>
          <p:nvPr/>
        </p:nvCxnSpPr>
        <p:spPr>
          <a:xfrm flipH="1">
            <a:off x="8280400" y="2442411"/>
            <a:ext cx="495299" cy="98658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41EC6166-6756-4A84-94EB-0AB2B29187B6}"/>
              </a:ext>
            </a:extLst>
          </p:cNvPr>
          <p:cNvSpPr/>
          <p:nvPr/>
        </p:nvSpPr>
        <p:spPr>
          <a:xfrm>
            <a:off x="7852578" y="3429000"/>
            <a:ext cx="923121" cy="3048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20710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F2C7F5-73AE-40D4-9736-8815398128B8}"/>
              </a:ext>
            </a:extLst>
          </p:cNvPr>
          <p:cNvSpPr>
            <a:spLocks noGrp="1"/>
          </p:cNvSpPr>
          <p:nvPr>
            <p:ph type="body" sz="quarter" idx="11"/>
          </p:nvPr>
        </p:nvSpPr>
        <p:spPr>
          <a:xfrm>
            <a:off x="577766" y="1043744"/>
            <a:ext cx="10774517" cy="531557"/>
          </a:xfrm>
        </p:spPr>
        <p:txBody>
          <a:bodyPr>
            <a:noAutofit/>
          </a:bodyPr>
          <a:lstStyle/>
          <a:p>
            <a:r>
              <a:rPr lang="en-US" dirty="0">
                <a:latin typeface="Trebuchet MS" panose="020B0603020202020204" pitchFamily="34" charset="0"/>
              </a:rPr>
              <a:t>Column 4: Response column (response tables with observation)</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801FDDA2-72DC-4E37-98E2-A6FB9BDE16FA}"/>
              </a:ext>
            </a:extLst>
          </p:cNvPr>
          <p:cNvSpPr>
            <a:spLocks noGrp="1"/>
          </p:cNvSpPr>
          <p:nvPr>
            <p:ph type="body" sz="quarter" idx="10"/>
          </p:nvPr>
        </p:nvSpPr>
        <p:spPr/>
        <p:txBody>
          <a:bodyPr>
            <a:normAutofit fontScale="77500" lnSpcReduction="20000"/>
          </a:bodyPr>
          <a:lstStyle/>
          <a:p>
            <a:endParaRPr lang="en-GB"/>
          </a:p>
        </p:txBody>
      </p:sp>
      <p:graphicFrame>
        <p:nvGraphicFramePr>
          <p:cNvPr id="5" name="Diagram 4">
            <a:extLst>
              <a:ext uri="{FF2B5EF4-FFF2-40B4-BE49-F238E27FC236}">
                <a16:creationId xmlns:a16="http://schemas.microsoft.com/office/drawing/2014/main" id="{83E4438A-600B-4524-BB04-2D50079C8E40}"/>
              </a:ext>
            </a:extLst>
          </p:cNvPr>
          <p:cNvGraphicFramePr/>
          <p:nvPr/>
        </p:nvGraphicFramePr>
        <p:xfrm>
          <a:off x="459014" y="-1071"/>
          <a:ext cx="11339696" cy="445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 Placeholder 2">
            <a:extLst>
              <a:ext uri="{FF2B5EF4-FFF2-40B4-BE49-F238E27FC236}">
                <a16:creationId xmlns:a16="http://schemas.microsoft.com/office/drawing/2014/main" id="{DB7C967E-A1CC-404E-A8FC-C81D07F54B7A}"/>
              </a:ext>
            </a:extLst>
          </p:cNvPr>
          <p:cNvSpPr>
            <a:spLocks noGrp="1"/>
          </p:cNvSpPr>
          <p:nvPr>
            <p:ph type="body" sz="quarter" idx="12"/>
          </p:nvPr>
        </p:nvSpPr>
        <p:spPr>
          <a:xfrm>
            <a:off x="454208" y="1935678"/>
            <a:ext cx="11028955" cy="4296309"/>
          </a:xfrm>
        </p:spPr>
        <p:txBody>
          <a:bodyPr lIns="91440" tIns="45720" rIns="91440" bIns="45720" anchor="t">
            <a:normAutofit fontScale="47500" lnSpcReduction="20000"/>
          </a:bodyPr>
          <a:lstStyle/>
          <a:p>
            <a:pPr marL="463550" indent="-344488" algn="just">
              <a:lnSpc>
                <a:spcPct val="120000"/>
              </a:lnSpc>
              <a:buFont typeface="Arial" panose="020B0604020202020204" pitchFamily="34" charset="0"/>
              <a:buChar char="•"/>
            </a:pPr>
            <a:r>
              <a:rPr lang="en-US" altLang="en-US" sz="5100" b="1" dirty="0">
                <a:latin typeface="Trebuchet MS" panose="020B0603020202020204" pitchFamily="34" charset="0"/>
              </a:rPr>
              <a:t>Availability</a:t>
            </a:r>
            <a:r>
              <a:rPr lang="en-US" altLang="en-US" sz="5900" dirty="0">
                <a:latin typeface="Trebuchet MS" panose="020B0603020202020204" pitchFamily="34" charset="0"/>
              </a:rPr>
              <a:t>. </a:t>
            </a:r>
            <a:r>
              <a:rPr lang="en-US" altLang="en-US" sz="4200" dirty="0">
                <a:latin typeface="Trebuchet MS" panose="020B0603020202020204" pitchFamily="34" charset="0"/>
              </a:rPr>
              <a:t>Throughout the questionnaire, there are many questions that ask if equipment, drugs, supplies, and other items are present. The following criteria should be used for recording information:</a:t>
            </a:r>
          </a:p>
          <a:p>
            <a:pPr marL="822960" lvl="3" indent="-274320">
              <a:lnSpc>
                <a:spcPct val="120000"/>
              </a:lnSpc>
              <a:spcBef>
                <a:spcPts val="1200"/>
              </a:spcBef>
              <a:buFont typeface="Arial" panose="020B0604020202020204" pitchFamily="34" charset="0"/>
              <a:buChar char="•"/>
            </a:pPr>
            <a:r>
              <a:rPr lang="en-US" altLang="en-US" sz="4300" b="1" dirty="0">
                <a:latin typeface="Trebuchet MS" panose="020B0603020202020204" pitchFamily="34" charset="0"/>
              </a:rPr>
              <a:t>"1" for "OBSERVED": </a:t>
            </a:r>
            <a:r>
              <a:rPr lang="en-US" altLang="en-US" sz="4300" dirty="0">
                <a:latin typeface="Trebuchet MS" panose="020B0603020202020204" pitchFamily="34" charset="0"/>
              </a:rPr>
              <a:t>The item was seen in the service provision area or in an adjacent room where it can easily be used. </a:t>
            </a:r>
          </a:p>
          <a:p>
            <a:pPr marL="822960" lvl="3" indent="-274320">
              <a:lnSpc>
                <a:spcPct val="120000"/>
              </a:lnSpc>
              <a:spcBef>
                <a:spcPts val="1200"/>
              </a:spcBef>
              <a:buFont typeface="Arial" panose="020B0604020202020204" pitchFamily="34" charset="0"/>
              <a:buChar char="•"/>
            </a:pPr>
            <a:r>
              <a:rPr lang="en-US" altLang="en-US" sz="4300" b="1" dirty="0">
                <a:latin typeface="Trebuchet MS" panose="020B0603020202020204" pitchFamily="34" charset="0"/>
              </a:rPr>
              <a:t>"2" for "REPORTED, NOT SEEN": </a:t>
            </a:r>
            <a:r>
              <a:rPr lang="en-US" altLang="en-US" sz="4300" dirty="0">
                <a:latin typeface="Trebuchet MS" panose="020B0603020202020204" pitchFamily="34" charset="0"/>
              </a:rPr>
              <a:t>The staff report the item is in the facility or immediately adjacent, where it can easily be used, but for some reason (e.g., key to cabinet is missing or room is locked), the interviewer cannot observe the item.</a:t>
            </a:r>
          </a:p>
          <a:p>
            <a:pPr marL="822960" lvl="3" indent="-274320">
              <a:lnSpc>
                <a:spcPct val="120000"/>
              </a:lnSpc>
              <a:spcBef>
                <a:spcPts val="1200"/>
              </a:spcBef>
              <a:buFont typeface="Arial" panose="020B0604020202020204" pitchFamily="34" charset="0"/>
              <a:buChar char="•"/>
            </a:pPr>
            <a:r>
              <a:rPr lang="en-US" altLang="en-US" sz="4300" b="1" dirty="0">
                <a:latin typeface="Trebuchet MS" panose="020B0603020202020204" pitchFamily="34" charset="0"/>
              </a:rPr>
              <a:t>“3” for “NOT AVAILABLE”: </a:t>
            </a:r>
            <a:r>
              <a:rPr lang="en-US" altLang="en-US" sz="4300" dirty="0">
                <a:latin typeface="Trebuchet MS" panose="020B0603020202020204" pitchFamily="34" charset="0"/>
              </a:rPr>
              <a:t>The item is reported either not found within a reasonable proximity, or is not available.  </a:t>
            </a:r>
          </a:p>
          <a:p>
            <a:pPr marL="171450" lvl="1">
              <a:lnSpc>
                <a:spcPct val="130000"/>
              </a:lnSpc>
              <a:spcBef>
                <a:spcPts val="0"/>
              </a:spcBef>
              <a:spcAft>
                <a:spcPts val="600"/>
              </a:spcAft>
            </a:pPr>
            <a:endParaRPr lang="en-GB" altLang="en-US" spc="20" dirty="0">
              <a:latin typeface="Trebuchet MS" panose="020B0603020202020204" pitchFamily="34" charset="0"/>
            </a:endParaRPr>
          </a:p>
        </p:txBody>
      </p:sp>
    </p:spTree>
    <p:extLst>
      <p:ext uri="{BB962C8B-B14F-4D97-AF65-F5344CB8AC3E}">
        <p14:creationId xmlns:p14="http://schemas.microsoft.com/office/powerpoint/2010/main" val="2832610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F2C7F5-73AE-40D4-9736-8815398128B8}"/>
              </a:ext>
            </a:extLst>
          </p:cNvPr>
          <p:cNvSpPr>
            <a:spLocks noGrp="1"/>
          </p:cNvSpPr>
          <p:nvPr>
            <p:ph type="body" sz="quarter" idx="11"/>
          </p:nvPr>
        </p:nvSpPr>
        <p:spPr>
          <a:xfrm>
            <a:off x="577766" y="1043744"/>
            <a:ext cx="10774517" cy="531557"/>
          </a:xfrm>
        </p:spPr>
        <p:txBody>
          <a:bodyPr>
            <a:noAutofit/>
          </a:bodyPr>
          <a:lstStyle/>
          <a:p>
            <a:r>
              <a:rPr lang="en-US" dirty="0">
                <a:latin typeface="Trebuchet MS" panose="020B0603020202020204" pitchFamily="34" charset="0"/>
              </a:rPr>
              <a:t>Column 4: Response column (response tables with observation)</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801FDDA2-72DC-4E37-98E2-A6FB9BDE16FA}"/>
              </a:ext>
            </a:extLst>
          </p:cNvPr>
          <p:cNvSpPr>
            <a:spLocks noGrp="1"/>
          </p:cNvSpPr>
          <p:nvPr>
            <p:ph type="body" sz="quarter" idx="10"/>
          </p:nvPr>
        </p:nvSpPr>
        <p:spPr/>
        <p:txBody>
          <a:bodyPr>
            <a:normAutofit fontScale="77500" lnSpcReduction="20000"/>
          </a:bodyPr>
          <a:lstStyle/>
          <a:p>
            <a:endParaRPr lang="en-GB"/>
          </a:p>
        </p:txBody>
      </p:sp>
      <p:graphicFrame>
        <p:nvGraphicFramePr>
          <p:cNvPr id="5" name="Diagram 4">
            <a:extLst>
              <a:ext uri="{FF2B5EF4-FFF2-40B4-BE49-F238E27FC236}">
                <a16:creationId xmlns:a16="http://schemas.microsoft.com/office/drawing/2014/main" id="{83E4438A-600B-4524-BB04-2D50079C8E40}"/>
              </a:ext>
            </a:extLst>
          </p:cNvPr>
          <p:cNvGraphicFramePr/>
          <p:nvPr/>
        </p:nvGraphicFramePr>
        <p:xfrm>
          <a:off x="459014" y="-1071"/>
          <a:ext cx="11339696" cy="445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 Placeholder 2">
            <a:extLst>
              <a:ext uri="{FF2B5EF4-FFF2-40B4-BE49-F238E27FC236}">
                <a16:creationId xmlns:a16="http://schemas.microsoft.com/office/drawing/2014/main" id="{F8169C17-0DE6-4FDE-8A70-BFC1E5FE8B32}"/>
              </a:ext>
            </a:extLst>
          </p:cNvPr>
          <p:cNvSpPr txBox="1">
            <a:spLocks/>
          </p:cNvSpPr>
          <p:nvPr/>
        </p:nvSpPr>
        <p:spPr>
          <a:xfrm>
            <a:off x="454208" y="1770238"/>
            <a:ext cx="11028955" cy="4461750"/>
          </a:xfrm>
          <a:prstGeom prst="rect">
            <a:avLst/>
          </a:prstGeom>
        </p:spPr>
        <p:txBody>
          <a:bodyPr vert="horz" lIns="91440" tIns="45720" rIns="91440" bIns="45720" rtlCol="0" anchor="t">
            <a:normAutofit fontScale="25000" lnSpcReduction="20000"/>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a:lnSpc>
                <a:spcPct val="100000"/>
              </a:lnSpc>
              <a:spcBef>
                <a:spcPts val="0"/>
              </a:spcBef>
              <a:spcAft>
                <a:spcPts val="600"/>
              </a:spcAft>
            </a:pPr>
            <a:endParaRPr lang="en-US" sz="2700" b="1" spc="20" dirty="0">
              <a:solidFill>
                <a:schemeClr val="accent1"/>
              </a:solidFill>
              <a:latin typeface="Trebuchet MS" panose="020B0603020202020204" pitchFamily="34" charset="0"/>
            </a:endParaRPr>
          </a:p>
          <a:p>
            <a:pPr marL="454025" indent="-334963" algn="just">
              <a:lnSpc>
                <a:spcPct val="120000"/>
              </a:lnSpc>
              <a:buFont typeface="Arial" panose="020B0604020202020204" pitchFamily="34" charset="0"/>
              <a:buChar char="•"/>
            </a:pPr>
            <a:r>
              <a:rPr lang="en-US" altLang="en-US" sz="9600" b="1" dirty="0">
                <a:latin typeface="Trebuchet MS" panose="020B0603020202020204" pitchFamily="34" charset="0"/>
              </a:rPr>
              <a:t>Functionality</a:t>
            </a:r>
            <a:r>
              <a:rPr lang="en-US" altLang="en-US" sz="8000" dirty="0">
                <a:latin typeface="Trebuchet MS" panose="020B0603020202020204" pitchFamily="34" charset="0"/>
              </a:rPr>
              <a:t>. For some “OBSERVED” (or “REPORTED, NOT SEEN”) items, you need to determine if the item is functioning at the time of your visit.  For these cases use:</a:t>
            </a:r>
          </a:p>
          <a:p>
            <a:pPr marL="822960" lvl="3" indent="-274320">
              <a:lnSpc>
                <a:spcPct val="120000"/>
              </a:lnSpc>
              <a:spcBef>
                <a:spcPts val="1200"/>
              </a:spcBef>
              <a:buFont typeface="Arial" panose="020B0604020202020204" pitchFamily="34" charset="0"/>
              <a:buChar char="•"/>
            </a:pPr>
            <a:r>
              <a:rPr lang="en-US" altLang="en-US" sz="8000" b="1" dirty="0">
                <a:latin typeface="Trebuchet MS" panose="020B0603020202020204" pitchFamily="34" charset="0"/>
              </a:rPr>
              <a:t>“1” for “YES”:</a:t>
            </a:r>
            <a:r>
              <a:rPr lang="en-US" altLang="en-US" sz="8000" dirty="0">
                <a:latin typeface="Trebuchet MS" panose="020B0603020202020204" pitchFamily="34" charset="0"/>
              </a:rPr>
              <a:t>  You observe that the item is in working order or, if it is in a location where it is not reasonable to ask to see the equipment is functioning (e.g. a generator), the staff indicates that it is functional.</a:t>
            </a:r>
          </a:p>
          <a:p>
            <a:pPr marL="822960" lvl="3" indent="-274320">
              <a:lnSpc>
                <a:spcPct val="120000"/>
              </a:lnSpc>
              <a:spcBef>
                <a:spcPts val="1200"/>
              </a:spcBef>
              <a:buFont typeface="Arial" panose="020B0604020202020204" pitchFamily="34" charset="0"/>
              <a:buChar char="•"/>
            </a:pPr>
            <a:r>
              <a:rPr lang="en-US" altLang="en-US" sz="8000" b="1" dirty="0">
                <a:latin typeface="Trebuchet MS" panose="020B0603020202020204" pitchFamily="34" charset="0"/>
              </a:rPr>
              <a:t>“2” for “NO”: </a:t>
            </a:r>
            <a:r>
              <a:rPr lang="en-US" altLang="en-US" sz="8000" dirty="0">
                <a:latin typeface="Trebuchet MS" panose="020B0603020202020204" pitchFamily="34" charset="0"/>
              </a:rPr>
              <a:t>The item is not functional if the staff indicates that it is not in working order.  </a:t>
            </a:r>
          </a:p>
          <a:p>
            <a:pPr marL="822960" lvl="3" indent="-274320">
              <a:lnSpc>
                <a:spcPct val="120000"/>
              </a:lnSpc>
              <a:spcBef>
                <a:spcPts val="1200"/>
              </a:spcBef>
              <a:buFont typeface="Arial" panose="020B0604020202020204" pitchFamily="34" charset="0"/>
              <a:buChar char="•"/>
            </a:pPr>
            <a:r>
              <a:rPr lang="en-US" altLang="en-US" sz="8000" b="1" dirty="0">
                <a:latin typeface="Trebuchet MS" panose="020B0603020202020204" pitchFamily="34" charset="0"/>
              </a:rPr>
              <a:t>“8” for “DON’T KNOW”: </a:t>
            </a:r>
            <a:r>
              <a:rPr lang="en-US" altLang="en-US" sz="8000" dirty="0">
                <a:latin typeface="Trebuchet MS" panose="020B0603020202020204" pitchFamily="34" charset="0"/>
              </a:rPr>
              <a:t>The respondent is not certain if the item is in working order or not, and you cannot verify the functioning condition (e.g. the place where the item might be is locked and the respondent does not know about the item).</a:t>
            </a:r>
          </a:p>
          <a:p>
            <a:pPr marL="822960" lvl="3" indent="-274320" algn="just">
              <a:lnSpc>
                <a:spcPct val="120000"/>
              </a:lnSpc>
              <a:spcBef>
                <a:spcPts val="1200"/>
              </a:spcBef>
              <a:buFont typeface="Arial" panose="020B0604020202020204" pitchFamily="34" charset="0"/>
              <a:buChar char="•"/>
            </a:pPr>
            <a:endParaRPr lang="en-US" altLang="en-US" sz="3500" spc="20" dirty="0">
              <a:latin typeface="Trebuchet MS" panose="020B0603020202020204" pitchFamily="34" charset="0"/>
            </a:endParaRPr>
          </a:p>
          <a:p>
            <a:pPr marL="822960" lvl="3" indent="-274320" algn="just">
              <a:lnSpc>
                <a:spcPct val="120000"/>
              </a:lnSpc>
              <a:spcBef>
                <a:spcPts val="1200"/>
              </a:spcBef>
              <a:buFont typeface="Arial" panose="020B0604020202020204" pitchFamily="34" charset="0"/>
              <a:buChar char="•"/>
            </a:pPr>
            <a:endParaRPr lang="en-GB" altLang="en-US" sz="3500" spc="20" dirty="0">
              <a:latin typeface="Trebuchet MS" panose="020B0603020202020204" pitchFamily="34" charset="0"/>
            </a:endParaRPr>
          </a:p>
          <a:p>
            <a:pPr marL="822960" lvl="3" indent="-274320" algn="just">
              <a:lnSpc>
                <a:spcPct val="120000"/>
              </a:lnSpc>
              <a:spcBef>
                <a:spcPts val="1200"/>
              </a:spcBef>
              <a:buFont typeface="Arial" panose="020B0604020202020204" pitchFamily="34" charset="0"/>
              <a:buChar char="•"/>
            </a:pPr>
            <a:endParaRPr lang="en-US" altLang="en-US" sz="3500" dirty="0">
              <a:latin typeface="Trebuchet MS" panose="020B0603020202020204" pitchFamily="34" charset="0"/>
            </a:endParaRPr>
          </a:p>
          <a:p>
            <a:pPr marL="171450" lvl="1">
              <a:lnSpc>
                <a:spcPct val="130000"/>
              </a:lnSpc>
              <a:spcBef>
                <a:spcPts val="0"/>
              </a:spcBef>
              <a:spcAft>
                <a:spcPts val="600"/>
              </a:spcAft>
            </a:pPr>
            <a:endParaRPr lang="en-GB" altLang="en-US" spc="20" dirty="0">
              <a:latin typeface="Trebuchet MS" panose="020B0603020202020204" pitchFamily="34" charset="0"/>
            </a:endParaRPr>
          </a:p>
          <a:p>
            <a:pPr>
              <a:lnSpc>
                <a:spcPct val="80000"/>
              </a:lnSpc>
            </a:pPr>
            <a:endParaRPr lang="en-US" altLang="en-US" dirty="0">
              <a:ea typeface="ＭＳ Ｐゴシック" panose="020B0600070205080204" pitchFamily="34" charset="-128"/>
            </a:endParaRPr>
          </a:p>
          <a:p>
            <a:pPr marL="228600" lvl="1" indent="-228600">
              <a:spcBef>
                <a:spcPts val="0"/>
              </a:spcBef>
              <a:spcAft>
                <a:spcPts val="600"/>
              </a:spcAft>
              <a:buFont typeface="Arial" panose="020B0604020202020204" pitchFamily="34" charset="0"/>
              <a:buChar char="•"/>
            </a:pPr>
            <a:endParaRPr lang="en-US" b="1" spc="20" dirty="0">
              <a:solidFill>
                <a:schemeClr val="accent1"/>
              </a:solidFill>
              <a:latin typeface="Trebuchet MS" panose="020B0603020202020204" pitchFamily="34" charset="0"/>
            </a:endParaRPr>
          </a:p>
          <a:p>
            <a:pPr marL="228600" lvl="1" indent="-228600">
              <a:spcBef>
                <a:spcPts val="0"/>
              </a:spcBef>
              <a:spcAft>
                <a:spcPts val="600"/>
              </a:spcAft>
              <a:buFont typeface="Arial" panose="020B0604020202020204" pitchFamily="34" charset="0"/>
              <a:buChar char="•"/>
            </a:pPr>
            <a:endParaRPr lang="en-US" b="1" spc="20" dirty="0">
              <a:solidFill>
                <a:schemeClr val="accent1"/>
              </a:solidFill>
              <a:latin typeface="Trebuchet MS" panose="020B0603020202020204" pitchFamily="34" charset="0"/>
            </a:endParaRPr>
          </a:p>
        </p:txBody>
      </p:sp>
    </p:spTree>
    <p:extLst>
      <p:ext uri="{BB962C8B-B14F-4D97-AF65-F5344CB8AC3E}">
        <p14:creationId xmlns:p14="http://schemas.microsoft.com/office/powerpoint/2010/main" val="4222518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6BB58-1139-474C-AF04-337D6AEFB4B6}"/>
              </a:ext>
            </a:extLst>
          </p:cNvPr>
          <p:cNvSpPr>
            <a:spLocks noGrp="1"/>
          </p:cNvSpPr>
          <p:nvPr>
            <p:ph type="title"/>
          </p:nvPr>
        </p:nvSpPr>
        <p:spPr>
          <a:xfrm>
            <a:off x="780123" y="2307584"/>
            <a:ext cx="10709512" cy="1643444"/>
          </a:xfrm>
        </p:spPr>
        <p:txBody>
          <a:bodyPr lIns="91440" tIns="45720" rIns="91440" bIns="45720" anchor="t">
            <a:noAutofit/>
          </a:bodyPr>
          <a:lstStyle/>
          <a:p>
            <a:pPr>
              <a:lnSpc>
                <a:spcPct val="100000"/>
              </a:lnSpc>
            </a:pPr>
            <a:r>
              <a:rPr lang="en-US" sz="4400">
                <a:latin typeface="Trebuchet MS" panose="020B0603020202020204" pitchFamily="34" charset="0"/>
              </a:rPr>
              <a:t>Session 4:</a:t>
            </a:r>
            <a:br>
              <a:rPr lang="en-US" sz="5400">
                <a:latin typeface="Trebuchet MS" panose="020B0603020202020204" pitchFamily="34" charset="0"/>
              </a:rPr>
            </a:br>
            <a:br>
              <a:rPr lang="en-US" sz="900">
                <a:latin typeface="Trebuchet MS" panose="020B0603020202020204" pitchFamily="34" charset="0"/>
              </a:rPr>
            </a:br>
            <a:r>
              <a:rPr lang="en-US" sz="4000">
                <a:latin typeface="Trebuchet MS" panose="020B0603020202020204" pitchFamily="34" charset="0"/>
              </a:rPr>
              <a:t>HHFA Core </a:t>
            </a:r>
            <a:r>
              <a:rPr lang="en-US" sz="3600">
                <a:latin typeface="Trebuchet MS" panose="020B0603020202020204" pitchFamily="34" charset="0"/>
              </a:rPr>
              <a:t>questionnaire</a:t>
            </a:r>
            <a:endParaRPr lang="en-US" sz="3600" dirty="0">
              <a:latin typeface="Trebuchet MS" panose="020B0603020202020204" pitchFamily="34" charset="0"/>
            </a:endParaRPr>
          </a:p>
        </p:txBody>
      </p:sp>
      <p:pic>
        <p:nvPicPr>
          <p:cNvPr id="6" name="Picture 5">
            <a:extLst>
              <a:ext uri="{FF2B5EF4-FFF2-40B4-BE49-F238E27FC236}">
                <a16:creationId xmlns:a16="http://schemas.microsoft.com/office/drawing/2014/main" id="{846A5622-6B81-4D7C-B41D-D2970C3958ED}"/>
              </a:ext>
            </a:extLst>
          </p:cNvPr>
          <p:cNvPicPr>
            <a:picLocks noChangeAspect="1"/>
          </p:cNvPicPr>
          <p:nvPr/>
        </p:nvPicPr>
        <p:blipFill rotWithShape="1">
          <a:blip r:embed="rId3"/>
          <a:srcRect l="4290" t="2402" r="4671" b="35819"/>
          <a:stretch/>
        </p:blipFill>
        <p:spPr>
          <a:xfrm>
            <a:off x="624997" y="523811"/>
            <a:ext cx="1371446" cy="1292463"/>
          </a:xfrm>
          <a:prstGeom prst="rect">
            <a:avLst/>
          </a:prstGeom>
        </p:spPr>
      </p:pic>
    </p:spTree>
    <p:extLst>
      <p:ext uri="{BB962C8B-B14F-4D97-AF65-F5344CB8AC3E}">
        <p14:creationId xmlns:p14="http://schemas.microsoft.com/office/powerpoint/2010/main" val="27708512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F2C7F5-73AE-40D4-9736-8815398128B8}"/>
              </a:ext>
            </a:extLst>
          </p:cNvPr>
          <p:cNvSpPr>
            <a:spLocks noGrp="1"/>
          </p:cNvSpPr>
          <p:nvPr>
            <p:ph type="body" sz="quarter" idx="11"/>
          </p:nvPr>
        </p:nvSpPr>
        <p:spPr>
          <a:xfrm>
            <a:off x="577766" y="1043744"/>
            <a:ext cx="10774517" cy="531557"/>
          </a:xfrm>
        </p:spPr>
        <p:txBody>
          <a:bodyPr>
            <a:noAutofit/>
          </a:bodyPr>
          <a:lstStyle/>
          <a:p>
            <a:r>
              <a:rPr lang="en-US" dirty="0">
                <a:latin typeface="Trebuchet MS" panose="020B0603020202020204" pitchFamily="34" charset="0"/>
              </a:rPr>
              <a:t>Column 4: Response column (numeric)</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801FDDA2-72DC-4E37-98E2-A6FB9BDE16FA}"/>
              </a:ext>
            </a:extLst>
          </p:cNvPr>
          <p:cNvSpPr>
            <a:spLocks noGrp="1"/>
          </p:cNvSpPr>
          <p:nvPr>
            <p:ph type="body" sz="quarter" idx="10"/>
          </p:nvPr>
        </p:nvSpPr>
        <p:spPr/>
        <p:txBody>
          <a:bodyPr>
            <a:normAutofit fontScale="77500" lnSpcReduction="20000"/>
          </a:bodyPr>
          <a:lstStyle/>
          <a:p>
            <a:endParaRPr lang="en-GB"/>
          </a:p>
        </p:txBody>
      </p:sp>
      <p:graphicFrame>
        <p:nvGraphicFramePr>
          <p:cNvPr id="5" name="Diagram 4">
            <a:extLst>
              <a:ext uri="{FF2B5EF4-FFF2-40B4-BE49-F238E27FC236}">
                <a16:creationId xmlns:a16="http://schemas.microsoft.com/office/drawing/2014/main" id="{83E4438A-600B-4524-BB04-2D50079C8E40}"/>
              </a:ext>
            </a:extLst>
          </p:cNvPr>
          <p:cNvGraphicFramePr/>
          <p:nvPr/>
        </p:nvGraphicFramePr>
        <p:xfrm>
          <a:off x="459014" y="-1071"/>
          <a:ext cx="11339696" cy="445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 Placeholder 2">
            <a:extLst>
              <a:ext uri="{FF2B5EF4-FFF2-40B4-BE49-F238E27FC236}">
                <a16:creationId xmlns:a16="http://schemas.microsoft.com/office/drawing/2014/main" id="{F8169C17-0DE6-4FDE-8A70-BFC1E5FE8B32}"/>
              </a:ext>
            </a:extLst>
          </p:cNvPr>
          <p:cNvSpPr txBox="1">
            <a:spLocks/>
          </p:cNvSpPr>
          <p:nvPr/>
        </p:nvSpPr>
        <p:spPr>
          <a:xfrm>
            <a:off x="454208" y="1770238"/>
            <a:ext cx="11028955" cy="4461750"/>
          </a:xfrm>
          <a:prstGeom prst="rect">
            <a:avLst/>
          </a:prstGeom>
        </p:spPr>
        <p:txBody>
          <a:bodyPr vert="horz" lIns="91440" tIns="45720" rIns="91440" bIns="45720" rtlCol="0" anchor="t">
            <a:norm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indent="-285750">
              <a:lnSpc>
                <a:spcPct val="100000"/>
              </a:lnSpc>
              <a:spcBef>
                <a:spcPts val="0"/>
              </a:spcBef>
              <a:spcAft>
                <a:spcPts val="600"/>
              </a:spcAft>
              <a:buClr>
                <a:srgbClr val="1E7FB8"/>
              </a:buClr>
              <a:buFont typeface="Symbol" panose="05050102010706020507" pitchFamily="18" charset="2"/>
              <a:buChar char="¾"/>
            </a:pPr>
            <a:endParaRPr lang="en-US" altLang="zh-CN" sz="2800" spc="20" dirty="0">
              <a:latin typeface="Trebuchet MS" panose="020B0603020202020204" pitchFamily="34" charset="0"/>
            </a:endParaRPr>
          </a:p>
          <a:p>
            <a:pPr marL="171450" lvl="1">
              <a:lnSpc>
                <a:spcPct val="100000"/>
              </a:lnSpc>
              <a:spcBef>
                <a:spcPts val="0"/>
              </a:spcBef>
              <a:spcAft>
                <a:spcPts val="600"/>
              </a:spcAft>
              <a:buClr>
                <a:srgbClr val="1E7FB8"/>
              </a:buClr>
            </a:pPr>
            <a:endParaRPr lang="en-US" altLang="zh-CN" sz="2800" spc="20" dirty="0">
              <a:latin typeface="Trebuchet MS" panose="020B0603020202020204" pitchFamily="34" charset="0"/>
            </a:endParaRPr>
          </a:p>
          <a:p>
            <a:pPr lvl="1" indent="-285750">
              <a:lnSpc>
                <a:spcPct val="100000"/>
              </a:lnSpc>
              <a:spcBef>
                <a:spcPts val="0"/>
              </a:spcBef>
              <a:spcAft>
                <a:spcPts val="600"/>
              </a:spcAft>
              <a:buClr>
                <a:srgbClr val="1E7FB8"/>
              </a:buClr>
              <a:buFont typeface="Symbol" panose="05050102010706020507" pitchFamily="18" charset="2"/>
              <a:buChar char="¾"/>
            </a:pPr>
            <a:endParaRPr lang="en-US" altLang="zh-CN" sz="2800" spc="20" dirty="0">
              <a:latin typeface="Trebuchet MS" panose="020B0603020202020204" pitchFamily="34" charset="0"/>
            </a:endParaRPr>
          </a:p>
          <a:p>
            <a:pPr lvl="1" indent="-285750">
              <a:lnSpc>
                <a:spcPct val="100000"/>
              </a:lnSpc>
              <a:spcBef>
                <a:spcPts val="0"/>
              </a:spcBef>
              <a:spcAft>
                <a:spcPts val="600"/>
              </a:spcAft>
              <a:buClr>
                <a:srgbClr val="1E7FB8"/>
              </a:buClr>
              <a:buFont typeface="Symbol" panose="05050102010706020507" pitchFamily="18" charset="2"/>
              <a:buChar char="¾"/>
            </a:pPr>
            <a:endParaRPr lang="en-US" altLang="zh-CN" sz="2800" spc="20" dirty="0">
              <a:latin typeface="Trebuchet MS" panose="020B0603020202020204" pitchFamily="34" charset="0"/>
            </a:endParaRPr>
          </a:p>
          <a:p>
            <a:pPr lvl="1" indent="-285750">
              <a:lnSpc>
                <a:spcPct val="100000"/>
              </a:lnSpc>
              <a:spcBef>
                <a:spcPts val="0"/>
              </a:spcBef>
              <a:spcAft>
                <a:spcPts val="600"/>
              </a:spcAft>
              <a:buClr>
                <a:srgbClr val="1E7FB8"/>
              </a:buClr>
              <a:buFont typeface="Symbol" panose="05050102010706020507" pitchFamily="18" charset="2"/>
              <a:buChar char="¾"/>
            </a:pPr>
            <a:endParaRPr lang="en-US" altLang="zh-CN" sz="2800" spc="20" dirty="0">
              <a:latin typeface="Trebuchet MS" panose="020B0603020202020204" pitchFamily="34" charset="0"/>
            </a:endParaRPr>
          </a:p>
          <a:p>
            <a:pPr marL="171450" lvl="1">
              <a:lnSpc>
                <a:spcPct val="100000"/>
              </a:lnSpc>
              <a:spcBef>
                <a:spcPts val="0"/>
              </a:spcBef>
              <a:spcAft>
                <a:spcPts val="600"/>
              </a:spcAft>
              <a:buClr>
                <a:srgbClr val="1E7FB8"/>
              </a:buClr>
            </a:pPr>
            <a:endParaRPr lang="en-US" altLang="zh-CN" sz="2800" spc="20" dirty="0">
              <a:latin typeface="Trebuchet MS" panose="020B0603020202020204" pitchFamily="34" charset="0"/>
            </a:endParaRPr>
          </a:p>
          <a:p>
            <a:pPr lvl="1" indent="-285750">
              <a:lnSpc>
                <a:spcPct val="100000"/>
              </a:lnSpc>
              <a:spcBef>
                <a:spcPts val="0"/>
              </a:spcBef>
              <a:spcAft>
                <a:spcPts val="600"/>
              </a:spcAft>
              <a:buClr>
                <a:schemeClr val="tx1"/>
              </a:buClr>
              <a:buFont typeface="Arial" panose="020B0604020202020204" pitchFamily="34" charset="0"/>
              <a:buChar char="•"/>
            </a:pPr>
            <a:r>
              <a:rPr lang="en-US" altLang="zh-CN" sz="2000" spc="20" dirty="0">
                <a:latin typeface="Trebuchet MS" panose="020B0603020202020204" pitchFamily="34" charset="0"/>
              </a:rPr>
              <a:t>Several questions require a numeric response. These should be recorded in the appropriate available boxes. </a:t>
            </a:r>
            <a:endParaRPr lang="en-GB" altLang="en-US" sz="2000" spc="20" dirty="0">
              <a:latin typeface="Trebuchet MS" panose="020B0603020202020204" pitchFamily="34" charset="0"/>
            </a:endParaRPr>
          </a:p>
          <a:p>
            <a:pPr marL="822960" lvl="3" indent="-274320" algn="just">
              <a:lnSpc>
                <a:spcPct val="120000"/>
              </a:lnSpc>
              <a:spcBef>
                <a:spcPts val="1200"/>
              </a:spcBef>
              <a:buFont typeface="Arial" panose="020B0604020202020204" pitchFamily="34" charset="0"/>
              <a:buChar char="•"/>
            </a:pPr>
            <a:endParaRPr lang="en-US" altLang="en-US" sz="3500" spc="20" dirty="0">
              <a:latin typeface="Trebuchet MS" panose="020B0603020202020204" pitchFamily="34" charset="0"/>
            </a:endParaRPr>
          </a:p>
          <a:p>
            <a:pPr marL="822960" lvl="3" indent="-274320" algn="just">
              <a:lnSpc>
                <a:spcPct val="120000"/>
              </a:lnSpc>
              <a:spcBef>
                <a:spcPts val="1200"/>
              </a:spcBef>
              <a:buFont typeface="Arial" panose="020B0604020202020204" pitchFamily="34" charset="0"/>
              <a:buChar char="•"/>
            </a:pPr>
            <a:endParaRPr lang="en-GB" altLang="en-US" sz="3500" spc="20" dirty="0">
              <a:latin typeface="Trebuchet MS" panose="020B0603020202020204" pitchFamily="34" charset="0"/>
            </a:endParaRPr>
          </a:p>
          <a:p>
            <a:pPr marL="822960" lvl="3" indent="-274320" algn="just">
              <a:lnSpc>
                <a:spcPct val="120000"/>
              </a:lnSpc>
              <a:spcBef>
                <a:spcPts val="1200"/>
              </a:spcBef>
              <a:buFont typeface="Arial" panose="020B0604020202020204" pitchFamily="34" charset="0"/>
              <a:buChar char="•"/>
            </a:pPr>
            <a:endParaRPr lang="en-US" altLang="en-US" sz="3500" dirty="0">
              <a:latin typeface="Trebuchet MS" panose="020B0603020202020204" pitchFamily="34" charset="0"/>
            </a:endParaRPr>
          </a:p>
          <a:p>
            <a:pPr marL="171450" lvl="1">
              <a:lnSpc>
                <a:spcPct val="130000"/>
              </a:lnSpc>
              <a:spcBef>
                <a:spcPts val="0"/>
              </a:spcBef>
              <a:spcAft>
                <a:spcPts val="600"/>
              </a:spcAft>
            </a:pPr>
            <a:endParaRPr lang="en-GB" altLang="en-US" spc="20" dirty="0">
              <a:latin typeface="Trebuchet MS" panose="020B0603020202020204" pitchFamily="34" charset="0"/>
            </a:endParaRPr>
          </a:p>
          <a:p>
            <a:pPr>
              <a:lnSpc>
                <a:spcPct val="80000"/>
              </a:lnSpc>
            </a:pPr>
            <a:endParaRPr lang="en-US" altLang="en-US" dirty="0">
              <a:ea typeface="ＭＳ Ｐゴシック" panose="020B0600070205080204" pitchFamily="34" charset="-128"/>
            </a:endParaRPr>
          </a:p>
          <a:p>
            <a:pPr marL="228600" lvl="1" indent="-228600">
              <a:spcBef>
                <a:spcPts val="0"/>
              </a:spcBef>
              <a:spcAft>
                <a:spcPts val="600"/>
              </a:spcAft>
              <a:buFont typeface="Arial" panose="020B0604020202020204" pitchFamily="34" charset="0"/>
              <a:buChar char="•"/>
            </a:pPr>
            <a:endParaRPr lang="en-US" b="1" spc="20" dirty="0">
              <a:solidFill>
                <a:schemeClr val="accent1"/>
              </a:solidFill>
              <a:latin typeface="Trebuchet MS" panose="020B0603020202020204" pitchFamily="34" charset="0"/>
            </a:endParaRPr>
          </a:p>
          <a:p>
            <a:pPr marL="228600" lvl="1" indent="-228600">
              <a:spcBef>
                <a:spcPts val="0"/>
              </a:spcBef>
              <a:spcAft>
                <a:spcPts val="600"/>
              </a:spcAft>
              <a:buFont typeface="Arial" panose="020B0604020202020204" pitchFamily="34" charset="0"/>
              <a:buChar char="•"/>
            </a:pPr>
            <a:endParaRPr lang="en-US" b="1" spc="20" dirty="0">
              <a:solidFill>
                <a:schemeClr val="accent1"/>
              </a:solidFill>
              <a:latin typeface="Trebuchet MS" panose="020B0603020202020204" pitchFamily="34" charset="0"/>
            </a:endParaRPr>
          </a:p>
        </p:txBody>
      </p:sp>
      <p:pic>
        <p:nvPicPr>
          <p:cNvPr id="6" name="Picture 5">
            <a:extLst>
              <a:ext uri="{FF2B5EF4-FFF2-40B4-BE49-F238E27FC236}">
                <a16:creationId xmlns:a16="http://schemas.microsoft.com/office/drawing/2014/main" id="{5841384A-4BD7-4246-9FD5-88BD6ECE22D9}"/>
              </a:ext>
            </a:extLst>
          </p:cNvPr>
          <p:cNvPicPr>
            <a:picLocks noChangeAspect="1"/>
          </p:cNvPicPr>
          <p:nvPr/>
        </p:nvPicPr>
        <p:blipFill>
          <a:blip r:embed="rId8"/>
          <a:stretch>
            <a:fillRect/>
          </a:stretch>
        </p:blipFill>
        <p:spPr>
          <a:xfrm>
            <a:off x="708837" y="2540212"/>
            <a:ext cx="10940857" cy="1777576"/>
          </a:xfrm>
          <a:prstGeom prst="rect">
            <a:avLst/>
          </a:prstGeom>
        </p:spPr>
      </p:pic>
      <p:sp>
        <p:nvSpPr>
          <p:cNvPr id="7" name="Oval 6">
            <a:extLst>
              <a:ext uri="{FF2B5EF4-FFF2-40B4-BE49-F238E27FC236}">
                <a16:creationId xmlns:a16="http://schemas.microsoft.com/office/drawing/2014/main" id="{E5F8ED5E-6F64-4993-96A5-DEDDADB34A68}"/>
              </a:ext>
            </a:extLst>
          </p:cNvPr>
          <p:cNvSpPr/>
          <p:nvPr/>
        </p:nvSpPr>
        <p:spPr>
          <a:xfrm>
            <a:off x="9004994" y="2901202"/>
            <a:ext cx="1626920" cy="665679"/>
          </a:xfrm>
          <a:prstGeom prst="ellipse">
            <a:avLst/>
          </a:prstGeom>
          <a:noFill/>
          <a:ln w="476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Tree>
    <p:extLst>
      <p:ext uri="{BB962C8B-B14F-4D97-AF65-F5344CB8AC3E}">
        <p14:creationId xmlns:p14="http://schemas.microsoft.com/office/powerpoint/2010/main" val="28065417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F2C7F5-73AE-40D4-9736-8815398128B8}"/>
              </a:ext>
            </a:extLst>
          </p:cNvPr>
          <p:cNvSpPr>
            <a:spLocks noGrp="1"/>
          </p:cNvSpPr>
          <p:nvPr>
            <p:ph type="body" sz="quarter" idx="11"/>
          </p:nvPr>
        </p:nvSpPr>
        <p:spPr>
          <a:xfrm>
            <a:off x="577766" y="1043744"/>
            <a:ext cx="10774517" cy="531557"/>
          </a:xfrm>
        </p:spPr>
        <p:txBody>
          <a:bodyPr>
            <a:noAutofit/>
          </a:bodyPr>
          <a:lstStyle/>
          <a:p>
            <a:r>
              <a:rPr lang="en-US" dirty="0">
                <a:latin typeface="Trebuchet MS" panose="020B0603020202020204" pitchFamily="34" charset="0"/>
              </a:rPr>
              <a:t>Column 5: Skip patterns</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801FDDA2-72DC-4E37-98E2-A6FB9BDE16FA}"/>
              </a:ext>
            </a:extLst>
          </p:cNvPr>
          <p:cNvSpPr>
            <a:spLocks noGrp="1"/>
          </p:cNvSpPr>
          <p:nvPr>
            <p:ph type="body" sz="quarter" idx="10"/>
          </p:nvPr>
        </p:nvSpPr>
        <p:spPr/>
        <p:txBody>
          <a:bodyPr>
            <a:normAutofit fontScale="77500" lnSpcReduction="20000"/>
          </a:bodyPr>
          <a:lstStyle/>
          <a:p>
            <a:endParaRPr lang="en-GB"/>
          </a:p>
        </p:txBody>
      </p:sp>
      <p:graphicFrame>
        <p:nvGraphicFramePr>
          <p:cNvPr id="5" name="Diagram 4">
            <a:extLst>
              <a:ext uri="{FF2B5EF4-FFF2-40B4-BE49-F238E27FC236}">
                <a16:creationId xmlns:a16="http://schemas.microsoft.com/office/drawing/2014/main" id="{83E4438A-600B-4524-BB04-2D50079C8E40}"/>
              </a:ext>
            </a:extLst>
          </p:cNvPr>
          <p:cNvGraphicFramePr/>
          <p:nvPr/>
        </p:nvGraphicFramePr>
        <p:xfrm>
          <a:off x="459014" y="-1071"/>
          <a:ext cx="11339696" cy="445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 Placeholder 2">
            <a:extLst>
              <a:ext uri="{FF2B5EF4-FFF2-40B4-BE49-F238E27FC236}">
                <a16:creationId xmlns:a16="http://schemas.microsoft.com/office/drawing/2014/main" id="{20668ED5-5853-4208-AE28-AE065D6697D2}"/>
              </a:ext>
            </a:extLst>
          </p:cNvPr>
          <p:cNvSpPr>
            <a:spLocks noGrp="1"/>
          </p:cNvSpPr>
          <p:nvPr>
            <p:ph type="body" sz="quarter" idx="12"/>
          </p:nvPr>
        </p:nvSpPr>
        <p:spPr>
          <a:xfrm>
            <a:off x="577766" y="2018806"/>
            <a:ext cx="11028955" cy="4293458"/>
          </a:xfrm>
        </p:spPr>
        <p:txBody>
          <a:bodyPr lIns="91440" tIns="45720" rIns="91440" bIns="45720" anchor="t">
            <a:normAutofit/>
          </a:bodyPr>
          <a:lstStyle/>
          <a:p>
            <a:pPr marL="463550" lvl="1" indent="-342900">
              <a:lnSpc>
                <a:spcPct val="100000"/>
              </a:lnSpc>
              <a:spcBef>
                <a:spcPts val="0"/>
              </a:spcBef>
              <a:spcAft>
                <a:spcPts val="1200"/>
              </a:spcAft>
              <a:buClr>
                <a:schemeClr val="tx1"/>
              </a:buClr>
              <a:buFont typeface="Arial" panose="020B0604020202020204" pitchFamily="34" charset="0"/>
              <a:buChar char="•"/>
            </a:pPr>
            <a:r>
              <a:rPr lang="en-US" altLang="en-US" spc="20" dirty="0">
                <a:latin typeface="Trebuchet MS" panose="020B0603020202020204" pitchFamily="34" charset="0"/>
              </a:rPr>
              <a:t>Questionnaire is set up to ask </a:t>
            </a:r>
            <a:r>
              <a:rPr lang="en-US" altLang="en-US" b="1" spc="20" dirty="0">
                <a:solidFill>
                  <a:srgbClr val="0070C0"/>
                </a:solidFill>
                <a:latin typeface="Trebuchet MS" panose="020B0603020202020204" pitchFamily="34" charset="0"/>
              </a:rPr>
              <a:t>only appropriate questions </a:t>
            </a:r>
            <a:r>
              <a:rPr lang="en-US" altLang="en-US" spc="20" dirty="0">
                <a:latin typeface="Trebuchet MS" panose="020B0603020202020204" pitchFamily="34" charset="0"/>
              </a:rPr>
              <a:t>for a given  situation. </a:t>
            </a:r>
          </a:p>
          <a:p>
            <a:pPr marL="463550" lvl="1" indent="-342900">
              <a:lnSpc>
                <a:spcPct val="100000"/>
              </a:lnSpc>
              <a:spcBef>
                <a:spcPts val="0"/>
              </a:spcBef>
              <a:spcAft>
                <a:spcPts val="600"/>
              </a:spcAft>
              <a:buClr>
                <a:schemeClr val="tx1"/>
              </a:buClr>
              <a:buFont typeface="Arial" panose="020B0604020202020204" pitchFamily="34" charset="0"/>
              <a:buChar char="•"/>
            </a:pPr>
            <a:r>
              <a:rPr lang="en-US" altLang="en-US" spc="20" dirty="0">
                <a:latin typeface="Trebuchet MS" panose="020B0603020202020204" pitchFamily="34" charset="0"/>
              </a:rPr>
              <a:t>This is possible because of skip patterns which:</a:t>
            </a:r>
          </a:p>
          <a:p>
            <a:pPr marL="971550" lvl="2" indent="-342900">
              <a:lnSpc>
                <a:spcPct val="100000"/>
              </a:lnSpc>
              <a:spcBef>
                <a:spcPts val="0"/>
              </a:spcBef>
              <a:spcAft>
                <a:spcPts val="600"/>
              </a:spcAft>
              <a:buClr>
                <a:schemeClr val="tx1"/>
              </a:buClr>
              <a:buFont typeface="Arial" panose="020B0604020202020204" pitchFamily="34" charset="0"/>
              <a:buChar char="•"/>
            </a:pPr>
            <a:r>
              <a:rPr lang="en-US" altLang="en-US" sz="2400" spc="20" dirty="0">
                <a:latin typeface="Trebuchet MS" panose="020B0603020202020204" pitchFamily="34" charset="0"/>
              </a:rPr>
              <a:t>Make the questionnaire more </a:t>
            </a:r>
            <a:r>
              <a:rPr lang="en-US" altLang="en-US" sz="2400" b="1" spc="20" dirty="0">
                <a:solidFill>
                  <a:srgbClr val="0070C0"/>
                </a:solidFill>
                <a:latin typeface="Trebuchet MS" panose="020B0603020202020204" pitchFamily="34" charset="0"/>
              </a:rPr>
              <a:t>concise</a:t>
            </a:r>
            <a:r>
              <a:rPr lang="en-US" altLang="en-US" sz="2400" spc="20" dirty="0">
                <a:latin typeface="Trebuchet MS" panose="020B0603020202020204" pitchFamily="34" charset="0"/>
              </a:rPr>
              <a:t> and </a:t>
            </a:r>
            <a:r>
              <a:rPr lang="en-US" altLang="en-US" sz="2400" b="1" spc="20" dirty="0">
                <a:solidFill>
                  <a:srgbClr val="0070C0"/>
                </a:solidFill>
                <a:latin typeface="Trebuchet MS" panose="020B0603020202020204" pitchFamily="34" charset="0"/>
              </a:rPr>
              <a:t>relevant</a:t>
            </a:r>
          </a:p>
          <a:p>
            <a:pPr marL="971550" lvl="2" indent="-342900">
              <a:lnSpc>
                <a:spcPct val="100000"/>
              </a:lnSpc>
              <a:spcBef>
                <a:spcPts val="0"/>
              </a:spcBef>
              <a:spcAft>
                <a:spcPts val="1200"/>
              </a:spcAft>
              <a:buClr>
                <a:schemeClr val="tx1"/>
              </a:buClr>
              <a:buFont typeface="Arial" panose="020B0604020202020204" pitchFamily="34" charset="0"/>
              <a:buChar char="•"/>
            </a:pPr>
            <a:r>
              <a:rPr lang="en-US" altLang="en-US" sz="2400" b="1" spc="20" dirty="0">
                <a:solidFill>
                  <a:srgbClr val="0070C0"/>
                </a:solidFill>
                <a:latin typeface="Trebuchet MS" panose="020B0603020202020204" pitchFamily="34" charset="0"/>
              </a:rPr>
              <a:t>Increase</a:t>
            </a:r>
            <a:r>
              <a:rPr lang="en-US" altLang="en-US" sz="2400" spc="20" dirty="0">
                <a:latin typeface="Trebuchet MS" panose="020B0603020202020204" pitchFamily="34" charset="0"/>
              </a:rPr>
              <a:t> the </a:t>
            </a:r>
            <a:r>
              <a:rPr lang="en-US" altLang="en-US" sz="2400" b="1" spc="20" dirty="0">
                <a:solidFill>
                  <a:srgbClr val="0070C0"/>
                </a:solidFill>
                <a:latin typeface="Trebuchet MS" panose="020B0603020202020204" pitchFamily="34" charset="0"/>
              </a:rPr>
              <a:t>cooperation</a:t>
            </a:r>
            <a:r>
              <a:rPr lang="en-US" altLang="en-US" sz="2400" spc="20" dirty="0">
                <a:latin typeface="Trebuchet MS" panose="020B0603020202020204" pitchFamily="34" charset="0"/>
              </a:rPr>
              <a:t> of the respondent</a:t>
            </a:r>
          </a:p>
          <a:p>
            <a:pPr marL="463550" lvl="1" indent="-342900">
              <a:lnSpc>
                <a:spcPct val="100000"/>
              </a:lnSpc>
              <a:spcBef>
                <a:spcPts val="0"/>
              </a:spcBef>
              <a:spcAft>
                <a:spcPts val="1200"/>
              </a:spcAft>
              <a:buClr>
                <a:schemeClr val="tx1"/>
              </a:buClr>
              <a:buFont typeface="Arial" panose="020B0604020202020204" pitchFamily="34" charset="0"/>
              <a:buChar char="•"/>
            </a:pPr>
            <a:r>
              <a:rPr lang="en-US" altLang="en-US" spc="20" dirty="0">
                <a:latin typeface="Trebuchet MS" panose="020B0603020202020204" pitchFamily="34" charset="0"/>
              </a:rPr>
              <a:t>Electronic (e.g. CSPro) questionnaires have the skip patterns built into the configuration, so the interviewer doesn’t see them.</a:t>
            </a:r>
            <a:endParaRPr lang="en-GB" altLang="en-US" spc="20" dirty="0">
              <a:latin typeface="Trebuchet MS" panose="020B0603020202020204" pitchFamily="34" charset="0"/>
            </a:endParaRPr>
          </a:p>
          <a:p>
            <a:pPr lvl="1" indent="-285750">
              <a:lnSpc>
                <a:spcPct val="130000"/>
              </a:lnSpc>
              <a:spcBef>
                <a:spcPts val="0"/>
              </a:spcBef>
              <a:spcAft>
                <a:spcPts val="600"/>
              </a:spcAft>
              <a:buFont typeface="Symbol" panose="05050102010706020507" pitchFamily="18" charset="2"/>
              <a:buChar char="¾"/>
            </a:pPr>
            <a:endParaRPr lang="en-GB" altLang="en-US" spc="20" dirty="0">
              <a:latin typeface="Trebuchet MS" panose="020B0603020202020204" pitchFamily="34" charset="0"/>
            </a:endParaRPr>
          </a:p>
          <a:p>
            <a:pPr>
              <a:lnSpc>
                <a:spcPct val="80000"/>
              </a:lnSpc>
            </a:pPr>
            <a:endParaRPr lang="en-US" altLang="en-US" dirty="0">
              <a:ea typeface="ＭＳ Ｐゴシック" panose="020B0600070205080204" pitchFamily="34" charset="-128"/>
            </a:endParaRPr>
          </a:p>
          <a:p>
            <a:pPr marL="228600" lvl="1" indent="-228600">
              <a:spcBef>
                <a:spcPts val="0"/>
              </a:spcBef>
              <a:spcAft>
                <a:spcPts val="600"/>
              </a:spcAft>
              <a:buFont typeface="Arial" panose="020B0604020202020204" pitchFamily="34" charset="0"/>
              <a:buChar char="•"/>
            </a:pPr>
            <a:endParaRPr lang="en-US" b="1" spc="20" dirty="0">
              <a:solidFill>
                <a:schemeClr val="accent1"/>
              </a:solidFill>
              <a:latin typeface="Trebuchet MS" panose="020B0603020202020204" pitchFamily="34" charset="0"/>
            </a:endParaRPr>
          </a:p>
          <a:p>
            <a:pPr marL="228600" lvl="1" indent="-228600">
              <a:spcBef>
                <a:spcPts val="0"/>
              </a:spcBef>
              <a:spcAft>
                <a:spcPts val="600"/>
              </a:spcAft>
              <a:buFont typeface="Arial" panose="020B0604020202020204" pitchFamily="34" charset="0"/>
              <a:buChar char="•"/>
            </a:pPr>
            <a:endParaRPr lang="en-US" b="1" spc="20" dirty="0">
              <a:solidFill>
                <a:schemeClr val="accent1"/>
              </a:solidFill>
              <a:latin typeface="Trebuchet MS" panose="020B0603020202020204" pitchFamily="34" charset="0"/>
            </a:endParaRPr>
          </a:p>
        </p:txBody>
      </p:sp>
    </p:spTree>
    <p:extLst>
      <p:ext uri="{BB962C8B-B14F-4D97-AF65-F5344CB8AC3E}">
        <p14:creationId xmlns:p14="http://schemas.microsoft.com/office/powerpoint/2010/main" val="10701284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F2C7F5-73AE-40D4-9736-8815398128B8}"/>
              </a:ext>
            </a:extLst>
          </p:cNvPr>
          <p:cNvSpPr>
            <a:spLocks noGrp="1"/>
          </p:cNvSpPr>
          <p:nvPr>
            <p:ph type="body" sz="quarter" idx="11"/>
          </p:nvPr>
        </p:nvSpPr>
        <p:spPr>
          <a:xfrm>
            <a:off x="577766" y="1043744"/>
            <a:ext cx="10774517" cy="531557"/>
          </a:xfrm>
        </p:spPr>
        <p:txBody>
          <a:bodyPr>
            <a:noAutofit/>
          </a:bodyPr>
          <a:lstStyle/>
          <a:p>
            <a:r>
              <a:rPr lang="en-US" dirty="0">
                <a:latin typeface="Trebuchet MS" panose="020B0603020202020204" pitchFamily="34" charset="0"/>
              </a:rPr>
              <a:t>Column 5: Skip patterns</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801FDDA2-72DC-4E37-98E2-A6FB9BDE16FA}"/>
              </a:ext>
            </a:extLst>
          </p:cNvPr>
          <p:cNvSpPr>
            <a:spLocks noGrp="1"/>
          </p:cNvSpPr>
          <p:nvPr>
            <p:ph type="body" sz="quarter" idx="10"/>
          </p:nvPr>
        </p:nvSpPr>
        <p:spPr/>
        <p:txBody>
          <a:bodyPr>
            <a:normAutofit fontScale="77500" lnSpcReduction="20000"/>
          </a:bodyPr>
          <a:lstStyle/>
          <a:p>
            <a:endParaRPr lang="en-GB"/>
          </a:p>
        </p:txBody>
      </p:sp>
      <p:graphicFrame>
        <p:nvGraphicFramePr>
          <p:cNvPr id="5" name="Diagram 4">
            <a:extLst>
              <a:ext uri="{FF2B5EF4-FFF2-40B4-BE49-F238E27FC236}">
                <a16:creationId xmlns:a16="http://schemas.microsoft.com/office/drawing/2014/main" id="{83E4438A-600B-4524-BB04-2D50079C8E40}"/>
              </a:ext>
            </a:extLst>
          </p:cNvPr>
          <p:cNvGraphicFramePr/>
          <p:nvPr/>
        </p:nvGraphicFramePr>
        <p:xfrm>
          <a:off x="459014" y="-1071"/>
          <a:ext cx="11339696" cy="445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9" name="Group 8">
            <a:extLst>
              <a:ext uri="{FF2B5EF4-FFF2-40B4-BE49-F238E27FC236}">
                <a16:creationId xmlns:a16="http://schemas.microsoft.com/office/drawing/2014/main" id="{4BD7C933-E7A6-40EA-BD06-5329147087A5}"/>
              </a:ext>
            </a:extLst>
          </p:cNvPr>
          <p:cNvGrpSpPr/>
          <p:nvPr/>
        </p:nvGrpSpPr>
        <p:grpSpPr>
          <a:xfrm>
            <a:off x="854725" y="2414676"/>
            <a:ext cx="10014679" cy="3152282"/>
            <a:chOff x="852487" y="2414677"/>
            <a:chExt cx="8658225" cy="2475757"/>
          </a:xfrm>
        </p:grpSpPr>
        <p:pic>
          <p:nvPicPr>
            <p:cNvPr id="10" name="Picture 9">
              <a:extLst>
                <a:ext uri="{FF2B5EF4-FFF2-40B4-BE49-F238E27FC236}">
                  <a16:creationId xmlns:a16="http://schemas.microsoft.com/office/drawing/2014/main" id="{3310FC67-EA7A-4F97-9A1F-3920EEBCE559}"/>
                </a:ext>
              </a:extLst>
            </p:cNvPr>
            <p:cNvPicPr>
              <a:picLocks noChangeAspect="1"/>
            </p:cNvPicPr>
            <p:nvPr/>
          </p:nvPicPr>
          <p:blipFill>
            <a:blip r:embed="rId8"/>
            <a:stretch>
              <a:fillRect/>
            </a:stretch>
          </p:blipFill>
          <p:spPr>
            <a:xfrm>
              <a:off x="866775" y="2414677"/>
              <a:ext cx="8629650" cy="466725"/>
            </a:xfrm>
            <a:prstGeom prst="rect">
              <a:avLst/>
            </a:prstGeom>
          </p:spPr>
        </p:pic>
        <p:pic>
          <p:nvPicPr>
            <p:cNvPr id="11" name="Picture 10">
              <a:extLst>
                <a:ext uri="{FF2B5EF4-FFF2-40B4-BE49-F238E27FC236}">
                  <a16:creationId xmlns:a16="http://schemas.microsoft.com/office/drawing/2014/main" id="{9D5D5F2D-EF4B-4AD8-832E-0BC131D24EBD}"/>
                </a:ext>
              </a:extLst>
            </p:cNvPr>
            <p:cNvPicPr>
              <a:picLocks noChangeAspect="1"/>
            </p:cNvPicPr>
            <p:nvPr/>
          </p:nvPicPr>
          <p:blipFill>
            <a:blip r:embed="rId9"/>
            <a:stretch>
              <a:fillRect/>
            </a:stretch>
          </p:blipFill>
          <p:spPr>
            <a:xfrm>
              <a:off x="852487" y="2918759"/>
              <a:ext cx="8658225" cy="1971675"/>
            </a:xfrm>
            <a:prstGeom prst="rect">
              <a:avLst/>
            </a:prstGeom>
          </p:spPr>
        </p:pic>
      </p:grpSp>
      <p:sp>
        <p:nvSpPr>
          <p:cNvPr id="12" name="Oval 11">
            <a:extLst>
              <a:ext uri="{FF2B5EF4-FFF2-40B4-BE49-F238E27FC236}">
                <a16:creationId xmlns:a16="http://schemas.microsoft.com/office/drawing/2014/main" id="{6F2A1042-C058-4550-84E8-32D852DF0A3A}"/>
              </a:ext>
            </a:extLst>
          </p:cNvPr>
          <p:cNvSpPr/>
          <p:nvPr/>
        </p:nvSpPr>
        <p:spPr>
          <a:xfrm>
            <a:off x="1716375" y="4598624"/>
            <a:ext cx="929390" cy="546357"/>
          </a:xfrm>
          <a:prstGeom prst="ellipse">
            <a:avLst/>
          </a:prstGeom>
          <a:noFill/>
          <a:ln w="476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cxnSp>
        <p:nvCxnSpPr>
          <p:cNvPr id="13" name="Straight Arrow Connector 12">
            <a:extLst>
              <a:ext uri="{FF2B5EF4-FFF2-40B4-BE49-F238E27FC236}">
                <a16:creationId xmlns:a16="http://schemas.microsoft.com/office/drawing/2014/main" id="{B3681E57-6334-459A-BEFA-DA5A6D46F578}"/>
              </a:ext>
            </a:extLst>
          </p:cNvPr>
          <p:cNvCxnSpPr>
            <a:cxnSpLocks/>
          </p:cNvCxnSpPr>
          <p:nvPr/>
        </p:nvCxnSpPr>
        <p:spPr>
          <a:xfrm flipH="1">
            <a:off x="2645766" y="3056503"/>
            <a:ext cx="7388883" cy="172066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6A507AA6-3AF8-47D8-BEB2-07D2E39D13DA}"/>
              </a:ext>
            </a:extLst>
          </p:cNvPr>
          <p:cNvCxnSpPr/>
          <p:nvPr/>
        </p:nvCxnSpPr>
        <p:spPr>
          <a:xfrm>
            <a:off x="7674964" y="2859037"/>
            <a:ext cx="1693888"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21AE1C5A-AE15-4DE0-860B-8AE87900D0A9}"/>
              </a:ext>
            </a:extLst>
          </p:cNvPr>
          <p:cNvSpPr/>
          <p:nvPr/>
        </p:nvSpPr>
        <p:spPr>
          <a:xfrm>
            <a:off x="9923489" y="2560474"/>
            <a:ext cx="929390" cy="546357"/>
          </a:xfrm>
          <a:prstGeom prst="ellipse">
            <a:avLst/>
          </a:prstGeom>
          <a:noFill/>
          <a:ln w="476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Tree>
    <p:extLst>
      <p:ext uri="{BB962C8B-B14F-4D97-AF65-F5344CB8AC3E}">
        <p14:creationId xmlns:p14="http://schemas.microsoft.com/office/powerpoint/2010/main" val="26039676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004067-8509-4465-85C4-624E8827F342}"/>
              </a:ext>
            </a:extLst>
          </p:cNvPr>
          <p:cNvSpPr>
            <a:spLocks noGrp="1"/>
          </p:cNvSpPr>
          <p:nvPr>
            <p:ph type="title"/>
          </p:nvPr>
        </p:nvSpPr>
        <p:spPr>
          <a:xfrm>
            <a:off x="0" y="2917031"/>
            <a:ext cx="12192000" cy="1325563"/>
          </a:xfrm>
        </p:spPr>
        <p:txBody>
          <a:bodyPr>
            <a:noAutofit/>
          </a:bodyPr>
          <a:lstStyle/>
          <a:p>
            <a:pPr algn="ctr"/>
            <a:r>
              <a:rPr lang="en-US" sz="2800" b="1">
                <a:latin typeface="Trebuchet MS" panose="020B0603020202020204" pitchFamily="34" charset="0"/>
              </a:rPr>
              <a:t>Thank you</a:t>
            </a:r>
            <a:br>
              <a:rPr lang="en-US" sz="2800" b="1">
                <a:latin typeface="Trebuchet MS" panose="020B0603020202020204" pitchFamily="34" charset="0"/>
              </a:rPr>
            </a:br>
            <a:br>
              <a:rPr lang="en-US" sz="2800" b="1">
                <a:latin typeface="Trebuchet MS" panose="020B0603020202020204" pitchFamily="34" charset="0"/>
              </a:rPr>
            </a:br>
            <a:r>
              <a:rPr lang="en-US" sz="2800" b="1">
                <a:latin typeface="Trebuchet MS" panose="020B0603020202020204" pitchFamily="34" charset="0"/>
              </a:rPr>
              <a:t>Murakozi urakozi</a:t>
            </a:r>
            <a:br>
              <a:rPr lang="en-US" sz="2800" b="1">
                <a:latin typeface="Trebuchet MS" panose="020B0603020202020204" pitchFamily="34" charset="0"/>
              </a:rPr>
            </a:br>
            <a:br>
              <a:rPr lang="en-US" sz="2800" b="1">
                <a:latin typeface="Trebuchet MS" panose="020B0603020202020204" pitchFamily="34" charset="0"/>
              </a:rPr>
            </a:br>
            <a:r>
              <a:rPr lang="en-US" sz="2800" b="1">
                <a:latin typeface="Trebuchet MS" panose="020B0603020202020204" pitchFamily="34" charset="0"/>
              </a:rPr>
              <a:t>Merci</a:t>
            </a:r>
            <a:endParaRPr lang="en-GB" sz="2800" b="1">
              <a:latin typeface="Trebuchet MS" panose="020B0603020202020204" pitchFamily="34" charset="0"/>
            </a:endParaRPr>
          </a:p>
        </p:txBody>
      </p:sp>
      <p:pic>
        <p:nvPicPr>
          <p:cNvPr id="3" name="Picture 2">
            <a:extLst>
              <a:ext uri="{FF2B5EF4-FFF2-40B4-BE49-F238E27FC236}">
                <a16:creationId xmlns:a16="http://schemas.microsoft.com/office/drawing/2014/main" id="{9ED74501-532B-4A0F-8C53-9E1DCDBC08D4}"/>
              </a:ext>
            </a:extLst>
          </p:cNvPr>
          <p:cNvPicPr>
            <a:picLocks noChangeAspect="1"/>
          </p:cNvPicPr>
          <p:nvPr/>
        </p:nvPicPr>
        <p:blipFill rotWithShape="1">
          <a:blip r:embed="rId3"/>
          <a:srcRect l="4290" t="2402" r="4671" b="35819"/>
          <a:stretch/>
        </p:blipFill>
        <p:spPr>
          <a:xfrm>
            <a:off x="9593632" y="774332"/>
            <a:ext cx="1839835" cy="1733877"/>
          </a:xfrm>
          <a:prstGeom prst="rect">
            <a:avLst/>
          </a:prstGeom>
        </p:spPr>
      </p:pic>
    </p:spTree>
    <p:extLst>
      <p:ext uri="{BB962C8B-B14F-4D97-AF65-F5344CB8AC3E}">
        <p14:creationId xmlns:p14="http://schemas.microsoft.com/office/powerpoint/2010/main" val="1083737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0616D82-F325-480B-8150-6FD1337281A2}"/>
              </a:ext>
            </a:extLst>
          </p:cNvPr>
          <p:cNvSpPr>
            <a:spLocks noGrp="1"/>
          </p:cNvSpPr>
          <p:nvPr>
            <p:ph type="body" sz="quarter" idx="11"/>
          </p:nvPr>
        </p:nvSpPr>
        <p:spPr/>
        <p:txBody>
          <a:bodyPr/>
          <a:lstStyle/>
          <a:p>
            <a:r>
              <a:rPr lang="en-US" dirty="0">
                <a:latin typeface="Trebuchet MS" panose="020B0603020202020204" pitchFamily="34" charset="0"/>
              </a:rPr>
              <a:t>Session 2: content</a:t>
            </a:r>
            <a:endParaRPr lang="en-GB" dirty="0">
              <a:latin typeface="Trebuchet MS" panose="020B0603020202020204" pitchFamily="34" charset="0"/>
            </a:endParaRPr>
          </a:p>
        </p:txBody>
      </p:sp>
      <p:sp>
        <p:nvSpPr>
          <p:cNvPr id="3" name="Text Placeholder 2">
            <a:extLst>
              <a:ext uri="{FF2B5EF4-FFF2-40B4-BE49-F238E27FC236}">
                <a16:creationId xmlns:a16="http://schemas.microsoft.com/office/drawing/2014/main" id="{9705724E-AEFA-42D0-A20E-DEF93FDE6F55}"/>
              </a:ext>
            </a:extLst>
          </p:cNvPr>
          <p:cNvSpPr>
            <a:spLocks noGrp="1"/>
          </p:cNvSpPr>
          <p:nvPr>
            <p:ph type="body" sz="quarter" idx="12"/>
          </p:nvPr>
        </p:nvSpPr>
        <p:spPr>
          <a:xfrm>
            <a:off x="459014" y="1327270"/>
            <a:ext cx="9879251" cy="4933536"/>
          </a:xfrm>
        </p:spPr>
        <p:txBody>
          <a:bodyPr>
            <a:normAutofit/>
          </a:bodyPr>
          <a:lstStyle/>
          <a:p>
            <a:pPr marL="285750" indent="-285750">
              <a:spcAft>
                <a:spcPts val="2400"/>
              </a:spcAft>
              <a:buFont typeface="Arial" panose="020B0604020202020204" pitchFamily="34" charset="0"/>
              <a:buChar char="•"/>
            </a:pPr>
            <a:r>
              <a:rPr lang="en-US" sz="2800" b="1" dirty="0">
                <a:solidFill>
                  <a:schemeClr val="accent1"/>
                </a:solidFill>
                <a:latin typeface="Trebuchet MS" panose="020B0603020202020204" pitchFamily="34" charset="0"/>
              </a:rPr>
              <a:t>Questionnaire content</a:t>
            </a:r>
          </a:p>
          <a:p>
            <a:pPr marL="285750" indent="-285750">
              <a:spcAft>
                <a:spcPts val="2400"/>
              </a:spcAft>
              <a:buFont typeface="Arial" panose="020B0604020202020204" pitchFamily="34" charset="0"/>
              <a:buChar char="•"/>
            </a:pPr>
            <a:r>
              <a:rPr lang="en-US" sz="2800" b="1" dirty="0">
                <a:solidFill>
                  <a:schemeClr val="accent1"/>
                </a:solidFill>
                <a:latin typeface="Trebuchet MS" panose="020B0603020202020204" pitchFamily="34" charset="0"/>
              </a:rPr>
              <a:t>Questionnaire structure</a:t>
            </a:r>
            <a:endParaRPr lang="en-US" b="1" dirty="0">
              <a:solidFill>
                <a:schemeClr val="accent1"/>
              </a:solidFill>
              <a:latin typeface="Trebuchet MS" panose="020B0603020202020204" pitchFamily="34" charset="0"/>
            </a:endParaRPr>
          </a:p>
          <a:p>
            <a:pPr marL="285750" indent="-285750">
              <a:buFont typeface="Arial" panose="020B0604020202020204" pitchFamily="34" charset="0"/>
              <a:buChar char="•"/>
            </a:pPr>
            <a:endParaRPr lang="en-US" b="1" dirty="0">
              <a:solidFill>
                <a:schemeClr val="accent1"/>
              </a:solidFill>
              <a:latin typeface="Trebuchet MS" panose="020B0603020202020204" pitchFamily="34" charset="0"/>
            </a:endParaRPr>
          </a:p>
          <a:p>
            <a:pPr marL="285750" indent="-285750">
              <a:buFont typeface="Arial" panose="020B0604020202020204" pitchFamily="34" charset="0"/>
              <a:buChar char="•"/>
            </a:pPr>
            <a:endParaRPr lang="en-US" b="1" dirty="0">
              <a:solidFill>
                <a:schemeClr val="accent1"/>
              </a:solidFill>
              <a:latin typeface="Trebuchet MS" panose="020B0603020202020204" pitchFamily="34" charset="0"/>
            </a:endParaRPr>
          </a:p>
          <a:p>
            <a:pPr marL="285750" indent="-285750">
              <a:buFont typeface="Arial" panose="020B0604020202020204" pitchFamily="34" charset="0"/>
              <a:buChar char="•"/>
            </a:pPr>
            <a:endParaRPr lang="en-US" b="1" dirty="0">
              <a:solidFill>
                <a:schemeClr val="accent1"/>
              </a:solidFill>
              <a:latin typeface="Trebuchet MS" panose="020B0603020202020204" pitchFamily="34" charset="0"/>
            </a:endParaRPr>
          </a:p>
          <a:p>
            <a:pPr marL="285750" indent="-285750">
              <a:buFont typeface="Arial" panose="020B0604020202020204" pitchFamily="34" charset="0"/>
              <a:buChar char="•"/>
            </a:pPr>
            <a:endParaRPr lang="en-US" b="1" dirty="0">
              <a:solidFill>
                <a:schemeClr val="accent1"/>
              </a:solidFill>
              <a:latin typeface="Trebuchet MS" panose="020B0603020202020204" pitchFamily="34" charset="0"/>
            </a:endParaRPr>
          </a:p>
          <a:p>
            <a:endParaRPr lang="en-US" b="1" dirty="0">
              <a:solidFill>
                <a:schemeClr val="accent1"/>
              </a:solidFill>
              <a:latin typeface="Trebuchet MS" panose="020B0603020202020204" pitchFamily="34" charset="0"/>
            </a:endParaRPr>
          </a:p>
          <a:p>
            <a:endParaRPr lang="en-US" b="1" dirty="0">
              <a:solidFill>
                <a:schemeClr val="accent1"/>
              </a:solidFill>
              <a:latin typeface="Trebuchet MS" panose="020B0603020202020204" pitchFamily="34" charset="0"/>
            </a:endParaRPr>
          </a:p>
          <a:p>
            <a:endParaRPr lang="en-US" b="1" dirty="0">
              <a:solidFill>
                <a:schemeClr val="accent1"/>
              </a:solidFill>
              <a:latin typeface="Trebuchet MS" panose="020B0603020202020204" pitchFamily="34" charset="0"/>
            </a:endParaRPr>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pic>
        <p:nvPicPr>
          <p:cNvPr id="6" name="Picture 5">
            <a:extLst>
              <a:ext uri="{FF2B5EF4-FFF2-40B4-BE49-F238E27FC236}">
                <a16:creationId xmlns:a16="http://schemas.microsoft.com/office/drawing/2014/main" id="{2BE68BA2-5A76-425A-BB48-4EA7B30132A0}"/>
              </a:ext>
            </a:extLst>
          </p:cNvPr>
          <p:cNvPicPr>
            <a:picLocks noChangeAspect="1"/>
          </p:cNvPicPr>
          <p:nvPr/>
        </p:nvPicPr>
        <p:blipFill>
          <a:blip r:embed="rId3"/>
          <a:stretch>
            <a:fillRect/>
          </a:stretch>
        </p:blipFill>
        <p:spPr>
          <a:xfrm>
            <a:off x="9350829" y="674913"/>
            <a:ext cx="2283818" cy="3171683"/>
          </a:xfrm>
          <a:prstGeom prst="rect">
            <a:avLst/>
          </a:prstGeom>
        </p:spPr>
      </p:pic>
    </p:spTree>
    <p:extLst>
      <p:ext uri="{BB962C8B-B14F-4D97-AF65-F5344CB8AC3E}">
        <p14:creationId xmlns:p14="http://schemas.microsoft.com/office/powerpoint/2010/main" val="38945506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F2C7F5-73AE-40D4-9736-8815398128B8}"/>
              </a:ext>
            </a:extLst>
          </p:cNvPr>
          <p:cNvSpPr>
            <a:spLocks noGrp="1"/>
          </p:cNvSpPr>
          <p:nvPr>
            <p:ph type="body" sz="quarter" idx="11"/>
          </p:nvPr>
        </p:nvSpPr>
        <p:spPr>
          <a:xfrm>
            <a:off x="577767" y="1043744"/>
            <a:ext cx="8863116" cy="531557"/>
          </a:xfrm>
        </p:spPr>
        <p:txBody>
          <a:bodyPr>
            <a:noAutofit/>
          </a:bodyPr>
          <a:lstStyle/>
          <a:p>
            <a:r>
              <a:rPr lang="en-US" dirty="0">
                <a:latin typeface="Trebuchet MS" panose="020B0603020202020204" pitchFamily="34" charset="0"/>
              </a:rPr>
              <a:t>Questionnaire content: </a:t>
            </a:r>
            <a:r>
              <a:rPr lang="en-US" dirty="0">
                <a:solidFill>
                  <a:srgbClr val="4472C4"/>
                </a:solidFill>
                <a:latin typeface="Trebuchet MS" panose="020B0603020202020204" pitchFamily="34" charset="0"/>
              </a:rPr>
              <a:t>sections</a:t>
            </a:r>
            <a:endParaRPr lang="en-GB" dirty="0">
              <a:solidFill>
                <a:srgbClr val="4472C4"/>
              </a:solidFill>
              <a:latin typeface="Trebuchet MS" panose="020B0603020202020204" pitchFamily="34" charset="0"/>
            </a:endParaRPr>
          </a:p>
        </p:txBody>
      </p:sp>
      <p:sp>
        <p:nvSpPr>
          <p:cNvPr id="4" name="Text Placeholder 3">
            <a:extLst>
              <a:ext uri="{FF2B5EF4-FFF2-40B4-BE49-F238E27FC236}">
                <a16:creationId xmlns:a16="http://schemas.microsoft.com/office/drawing/2014/main" id="{801FDDA2-72DC-4E37-98E2-A6FB9BDE16FA}"/>
              </a:ext>
            </a:extLst>
          </p:cNvPr>
          <p:cNvSpPr>
            <a:spLocks noGrp="1"/>
          </p:cNvSpPr>
          <p:nvPr>
            <p:ph type="body" sz="quarter" idx="10"/>
          </p:nvPr>
        </p:nvSpPr>
        <p:spPr/>
        <p:txBody>
          <a:bodyPr>
            <a:normAutofit fontScale="77500" lnSpcReduction="20000"/>
          </a:bodyPr>
          <a:lstStyle/>
          <a:p>
            <a:endParaRPr lang="en-GB"/>
          </a:p>
        </p:txBody>
      </p:sp>
      <p:graphicFrame>
        <p:nvGraphicFramePr>
          <p:cNvPr id="5" name="Diagram 4">
            <a:extLst>
              <a:ext uri="{FF2B5EF4-FFF2-40B4-BE49-F238E27FC236}">
                <a16:creationId xmlns:a16="http://schemas.microsoft.com/office/drawing/2014/main" id="{83E4438A-600B-4524-BB04-2D50079C8E40}"/>
              </a:ext>
            </a:extLst>
          </p:cNvPr>
          <p:cNvGraphicFramePr/>
          <p:nvPr>
            <p:extLst>
              <p:ext uri="{D42A27DB-BD31-4B8C-83A1-F6EECF244321}">
                <p14:modId xmlns:p14="http://schemas.microsoft.com/office/powerpoint/2010/main" val="3246255637"/>
              </p:ext>
            </p:extLst>
          </p:nvPr>
        </p:nvGraphicFramePr>
        <p:xfrm>
          <a:off x="459014" y="-1071"/>
          <a:ext cx="11339696" cy="445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 name="Text Placeholder 2">
            <a:extLst>
              <a:ext uri="{FF2B5EF4-FFF2-40B4-BE49-F238E27FC236}">
                <a16:creationId xmlns:a16="http://schemas.microsoft.com/office/drawing/2014/main" id="{46A5C049-B53C-4535-B0ED-C7249BD3AF86}"/>
              </a:ext>
            </a:extLst>
          </p:cNvPr>
          <p:cNvSpPr>
            <a:spLocks noGrp="1"/>
          </p:cNvSpPr>
          <p:nvPr>
            <p:ph type="body" sz="quarter" idx="12"/>
          </p:nvPr>
        </p:nvSpPr>
        <p:spPr>
          <a:xfrm>
            <a:off x="577767" y="1833075"/>
            <a:ext cx="5440406" cy="4795895"/>
          </a:xfrm>
        </p:spPr>
        <p:txBody>
          <a:bodyPr lIns="91440" tIns="45720" rIns="91440" bIns="45720" anchor="t">
            <a:normAutofit fontScale="25000" lnSpcReduction="20000"/>
          </a:bodyPr>
          <a:lstStyle/>
          <a:p>
            <a:pPr marL="0" lvl="1">
              <a:spcBef>
                <a:spcPts val="0"/>
              </a:spcBef>
              <a:spcAft>
                <a:spcPts val="600"/>
              </a:spcAft>
            </a:pPr>
            <a:endParaRPr lang="en-US" b="1" spc="20" dirty="0">
              <a:solidFill>
                <a:schemeClr val="accent1"/>
              </a:solidFill>
              <a:latin typeface="Trebuchet MS" panose="020B0603020202020204" pitchFamily="34" charset="0"/>
            </a:endParaRPr>
          </a:p>
          <a:p>
            <a:pPr lvl="1" indent="-457200">
              <a:lnSpc>
                <a:spcPct val="120000"/>
              </a:lnSpc>
              <a:spcBef>
                <a:spcPts val="0"/>
              </a:spcBef>
              <a:spcAft>
                <a:spcPts val="600"/>
              </a:spcAft>
              <a:buClr>
                <a:schemeClr val="tx1"/>
              </a:buClr>
              <a:buFont typeface="+mj-lt"/>
              <a:buAutoNum type="arabicPeriod"/>
            </a:pPr>
            <a:r>
              <a:rPr lang="en-US" altLang="en-US" sz="8400" spc="20" dirty="0">
                <a:latin typeface="Trebuchet MS" panose="020B0603020202020204" pitchFamily="34" charset="0"/>
              </a:rPr>
              <a:t>Cover</a:t>
            </a:r>
          </a:p>
          <a:p>
            <a:pPr lvl="1" indent="-457200">
              <a:lnSpc>
                <a:spcPct val="120000"/>
              </a:lnSpc>
              <a:spcBef>
                <a:spcPts val="0"/>
              </a:spcBef>
              <a:spcAft>
                <a:spcPts val="600"/>
              </a:spcAft>
              <a:buClr>
                <a:schemeClr val="tx1"/>
              </a:buClr>
              <a:buFont typeface="+mj-lt"/>
              <a:buAutoNum type="arabicPeriod"/>
            </a:pPr>
            <a:r>
              <a:rPr lang="en-US" altLang="en-US" sz="8400" spc="20" dirty="0">
                <a:latin typeface="Trebuchet MS" panose="020B0603020202020204" pitchFamily="34" charset="0"/>
              </a:rPr>
              <a:t>Client services</a:t>
            </a:r>
          </a:p>
          <a:p>
            <a:pPr lvl="1" indent="-457200">
              <a:lnSpc>
                <a:spcPct val="120000"/>
              </a:lnSpc>
              <a:spcBef>
                <a:spcPts val="0"/>
              </a:spcBef>
              <a:spcAft>
                <a:spcPts val="600"/>
              </a:spcAft>
              <a:buClr>
                <a:schemeClr val="tx1"/>
              </a:buClr>
              <a:buFont typeface="+mj-lt"/>
              <a:buAutoNum type="arabicPeriod"/>
            </a:pPr>
            <a:r>
              <a:rPr lang="en-US" altLang="en-US" sz="8400" spc="20" dirty="0">
                <a:latin typeface="Trebuchet MS" panose="020B0603020202020204" pitchFamily="34" charset="0"/>
              </a:rPr>
              <a:t>Staffing and staff management</a:t>
            </a:r>
          </a:p>
          <a:p>
            <a:pPr lvl="1" indent="-457200">
              <a:lnSpc>
                <a:spcPct val="120000"/>
              </a:lnSpc>
              <a:spcBef>
                <a:spcPts val="0"/>
              </a:spcBef>
              <a:spcAft>
                <a:spcPts val="600"/>
              </a:spcAft>
              <a:buClr>
                <a:schemeClr val="tx1"/>
              </a:buClr>
              <a:buFont typeface="+mj-lt"/>
              <a:buAutoNum type="arabicPeriod"/>
            </a:pPr>
            <a:r>
              <a:rPr lang="en-US" altLang="en-US" sz="8400" spc="20" dirty="0">
                <a:latin typeface="Trebuchet MS" panose="020B0603020202020204" pitchFamily="34" charset="0"/>
              </a:rPr>
              <a:t>Facility beds</a:t>
            </a:r>
          </a:p>
          <a:p>
            <a:pPr lvl="1" indent="-457200">
              <a:lnSpc>
                <a:spcPct val="120000"/>
              </a:lnSpc>
              <a:spcBef>
                <a:spcPts val="0"/>
              </a:spcBef>
              <a:spcAft>
                <a:spcPts val="600"/>
              </a:spcAft>
              <a:buClr>
                <a:schemeClr val="tx1"/>
              </a:buClr>
              <a:buFont typeface="+mj-lt"/>
              <a:buAutoNum type="arabicPeriod"/>
            </a:pPr>
            <a:r>
              <a:rPr lang="en-US" altLang="en-US" sz="8400" spc="20" dirty="0">
                <a:latin typeface="Trebuchet MS" panose="020B0603020202020204" pitchFamily="34" charset="0"/>
              </a:rPr>
              <a:t>Governance and management</a:t>
            </a:r>
          </a:p>
          <a:p>
            <a:pPr lvl="1" indent="-457200">
              <a:lnSpc>
                <a:spcPct val="120000"/>
              </a:lnSpc>
              <a:spcBef>
                <a:spcPts val="0"/>
              </a:spcBef>
              <a:spcAft>
                <a:spcPts val="600"/>
              </a:spcAft>
              <a:buClr>
                <a:schemeClr val="tx1"/>
              </a:buClr>
              <a:buFont typeface="+mj-lt"/>
              <a:buAutoNum type="arabicPeriod" startAt="7"/>
            </a:pPr>
            <a:r>
              <a:rPr lang="en-US" altLang="en-US" sz="8400" spc="20" dirty="0">
                <a:latin typeface="Trebuchet MS" panose="020B0603020202020204" pitchFamily="34" charset="0"/>
              </a:rPr>
              <a:t>Systems and practices to support staff</a:t>
            </a:r>
          </a:p>
          <a:p>
            <a:pPr lvl="1" indent="-457200">
              <a:lnSpc>
                <a:spcPct val="120000"/>
              </a:lnSpc>
              <a:spcBef>
                <a:spcPts val="0"/>
              </a:spcBef>
              <a:spcAft>
                <a:spcPts val="600"/>
              </a:spcAft>
              <a:buClr>
                <a:schemeClr val="tx1"/>
              </a:buClr>
              <a:buFont typeface="+mj-lt"/>
              <a:buAutoNum type="arabicPeriod" startAt="7"/>
            </a:pPr>
            <a:r>
              <a:rPr lang="en-US" altLang="en-US" sz="8400" spc="20" dirty="0">
                <a:latin typeface="Trebuchet MS" panose="020B0603020202020204" pitchFamily="34" charset="0"/>
              </a:rPr>
              <a:t>Monitoring and implementation of systems for quality</a:t>
            </a:r>
          </a:p>
          <a:p>
            <a:pPr lvl="1" indent="-457200">
              <a:lnSpc>
                <a:spcPct val="120000"/>
              </a:lnSpc>
              <a:spcBef>
                <a:spcPts val="0"/>
              </a:spcBef>
              <a:spcAft>
                <a:spcPts val="600"/>
              </a:spcAft>
              <a:buClr>
                <a:schemeClr val="tx1"/>
              </a:buClr>
              <a:buFont typeface="+mj-lt"/>
              <a:buAutoNum type="arabicPeriod" startAt="7"/>
            </a:pPr>
            <a:r>
              <a:rPr lang="en-US" altLang="en-US" sz="8400" spc="20" dirty="0">
                <a:latin typeface="Trebuchet MS" panose="020B0603020202020204" pitchFamily="34" charset="0"/>
              </a:rPr>
              <a:t>Patient safety</a:t>
            </a:r>
          </a:p>
          <a:p>
            <a:pPr lvl="1" indent="-457200">
              <a:lnSpc>
                <a:spcPct val="120000"/>
              </a:lnSpc>
              <a:spcBef>
                <a:spcPts val="0"/>
              </a:spcBef>
              <a:spcAft>
                <a:spcPts val="600"/>
              </a:spcAft>
              <a:buClr>
                <a:schemeClr val="tx1"/>
              </a:buClr>
              <a:buFont typeface="+mj-lt"/>
              <a:buAutoNum type="arabicPeriod" startAt="7"/>
            </a:pPr>
            <a:r>
              <a:rPr lang="en-US" altLang="en-US" sz="8400" spc="20" dirty="0">
                <a:latin typeface="Trebuchet MS" panose="020B0603020202020204" pitchFamily="34" charset="0"/>
              </a:rPr>
              <a:t>Facility-level resources and safety practices</a:t>
            </a:r>
          </a:p>
          <a:p>
            <a:pPr marL="171450" lvl="1">
              <a:lnSpc>
                <a:spcPct val="120000"/>
              </a:lnSpc>
              <a:spcBef>
                <a:spcPts val="0"/>
              </a:spcBef>
              <a:spcAft>
                <a:spcPts val="600"/>
              </a:spcAft>
              <a:buClr>
                <a:srgbClr val="1E7FB8"/>
              </a:buClr>
            </a:pPr>
            <a:endParaRPr lang="en-US" altLang="en-US" sz="3100" spc="20" dirty="0">
              <a:latin typeface="Trebuchet MS" panose="020B0603020202020204" pitchFamily="34" charset="0"/>
            </a:endParaRPr>
          </a:p>
          <a:p>
            <a:pPr marL="171450" lvl="1">
              <a:lnSpc>
                <a:spcPct val="120000"/>
              </a:lnSpc>
              <a:spcBef>
                <a:spcPts val="0"/>
              </a:spcBef>
              <a:spcAft>
                <a:spcPts val="600"/>
              </a:spcAft>
              <a:buClr>
                <a:srgbClr val="1E7FB8"/>
              </a:buClr>
            </a:pPr>
            <a:endParaRPr lang="en-US" altLang="en-US" sz="3100" spc="20" dirty="0">
              <a:latin typeface="Trebuchet MS" panose="020B0603020202020204" pitchFamily="34" charset="0"/>
            </a:endParaRPr>
          </a:p>
          <a:p>
            <a:pPr lvl="1" indent="-285750">
              <a:lnSpc>
                <a:spcPct val="130000"/>
              </a:lnSpc>
              <a:spcBef>
                <a:spcPts val="0"/>
              </a:spcBef>
              <a:spcAft>
                <a:spcPts val="600"/>
              </a:spcAft>
              <a:buFont typeface="Symbol" panose="05050102010706020507" pitchFamily="18" charset="2"/>
              <a:buChar char="¾"/>
            </a:pPr>
            <a:endParaRPr lang="en-GB" altLang="en-US" spc="20" dirty="0">
              <a:latin typeface="Trebuchet MS" panose="020B0603020202020204" pitchFamily="34" charset="0"/>
            </a:endParaRPr>
          </a:p>
          <a:p>
            <a:pPr lvl="1" indent="-285750">
              <a:lnSpc>
                <a:spcPct val="130000"/>
              </a:lnSpc>
              <a:spcBef>
                <a:spcPts val="0"/>
              </a:spcBef>
              <a:spcAft>
                <a:spcPts val="600"/>
              </a:spcAft>
              <a:buFont typeface="Symbol" panose="05050102010706020507" pitchFamily="18" charset="2"/>
              <a:buChar char="¾"/>
            </a:pPr>
            <a:endParaRPr lang="en-GB" altLang="en-US" spc="20" dirty="0">
              <a:latin typeface="Trebuchet MS" panose="020B0603020202020204" pitchFamily="34" charset="0"/>
            </a:endParaRPr>
          </a:p>
          <a:p>
            <a:pPr lvl="1" indent="-285750">
              <a:lnSpc>
                <a:spcPct val="130000"/>
              </a:lnSpc>
              <a:spcBef>
                <a:spcPts val="0"/>
              </a:spcBef>
              <a:spcAft>
                <a:spcPts val="600"/>
              </a:spcAft>
              <a:buFont typeface="Symbol" panose="05050102010706020507" pitchFamily="18" charset="2"/>
              <a:buChar char="¾"/>
            </a:pPr>
            <a:endParaRPr lang="en-GB" altLang="en-US" spc="20" dirty="0">
              <a:latin typeface="Trebuchet MS" panose="020B0603020202020204" pitchFamily="34" charset="0"/>
            </a:endParaRPr>
          </a:p>
          <a:p>
            <a:pPr lvl="1" indent="-285750">
              <a:lnSpc>
                <a:spcPct val="130000"/>
              </a:lnSpc>
              <a:spcBef>
                <a:spcPts val="0"/>
              </a:spcBef>
              <a:spcAft>
                <a:spcPts val="600"/>
              </a:spcAft>
              <a:buFont typeface="Symbol" panose="05050102010706020507" pitchFamily="18" charset="2"/>
              <a:buChar char="¾"/>
            </a:pPr>
            <a:endParaRPr lang="en-GB" altLang="en-US" spc="20" dirty="0">
              <a:latin typeface="Trebuchet MS" panose="020B0603020202020204" pitchFamily="34" charset="0"/>
            </a:endParaRPr>
          </a:p>
          <a:p>
            <a:pPr lvl="1" indent="-285750">
              <a:lnSpc>
                <a:spcPct val="130000"/>
              </a:lnSpc>
              <a:spcBef>
                <a:spcPts val="0"/>
              </a:spcBef>
              <a:spcAft>
                <a:spcPts val="600"/>
              </a:spcAft>
              <a:buFont typeface="Symbol" panose="05050102010706020507" pitchFamily="18" charset="2"/>
              <a:buChar char="¾"/>
            </a:pPr>
            <a:endParaRPr lang="en-GB" altLang="en-US" spc="20" dirty="0">
              <a:latin typeface="Trebuchet MS" panose="020B0603020202020204" pitchFamily="34" charset="0"/>
            </a:endParaRPr>
          </a:p>
          <a:p>
            <a:pPr>
              <a:lnSpc>
                <a:spcPct val="80000"/>
              </a:lnSpc>
            </a:pPr>
            <a:endParaRPr lang="en-US" altLang="en-US" dirty="0">
              <a:ea typeface="ＭＳ Ｐゴシック" panose="020B0600070205080204" pitchFamily="34" charset="-128"/>
            </a:endParaRPr>
          </a:p>
          <a:p>
            <a:pPr marL="228600" lvl="1" indent="-228600">
              <a:spcBef>
                <a:spcPts val="0"/>
              </a:spcBef>
              <a:spcAft>
                <a:spcPts val="600"/>
              </a:spcAft>
              <a:buFont typeface="Arial" panose="020B0604020202020204" pitchFamily="34" charset="0"/>
              <a:buChar char="•"/>
            </a:pPr>
            <a:endParaRPr lang="en-US" b="1" spc="20" dirty="0">
              <a:solidFill>
                <a:schemeClr val="accent1"/>
              </a:solidFill>
              <a:latin typeface="Trebuchet MS" panose="020B0603020202020204" pitchFamily="34" charset="0"/>
            </a:endParaRPr>
          </a:p>
          <a:p>
            <a:pPr marL="228600" lvl="1" indent="-228600">
              <a:spcBef>
                <a:spcPts val="0"/>
              </a:spcBef>
              <a:spcAft>
                <a:spcPts val="600"/>
              </a:spcAft>
              <a:buFont typeface="Arial" panose="020B0604020202020204" pitchFamily="34" charset="0"/>
              <a:buChar char="•"/>
            </a:pPr>
            <a:endParaRPr lang="en-US" b="1" spc="20" dirty="0">
              <a:solidFill>
                <a:schemeClr val="accent1"/>
              </a:solidFill>
              <a:latin typeface="Trebuchet MS" panose="020B0603020202020204" pitchFamily="34" charset="0"/>
            </a:endParaRPr>
          </a:p>
        </p:txBody>
      </p:sp>
      <p:sp>
        <p:nvSpPr>
          <p:cNvPr id="19" name="Text Placeholder 2">
            <a:extLst>
              <a:ext uri="{FF2B5EF4-FFF2-40B4-BE49-F238E27FC236}">
                <a16:creationId xmlns:a16="http://schemas.microsoft.com/office/drawing/2014/main" id="{7EF5F886-523C-4654-B049-57AA13548A19}"/>
              </a:ext>
            </a:extLst>
          </p:cNvPr>
          <p:cNvSpPr txBox="1">
            <a:spLocks/>
          </p:cNvSpPr>
          <p:nvPr/>
        </p:nvSpPr>
        <p:spPr>
          <a:xfrm>
            <a:off x="6096000" y="1575301"/>
            <a:ext cx="6077221" cy="4795895"/>
          </a:xfrm>
          <a:prstGeom prst="rect">
            <a:avLst/>
          </a:prstGeom>
        </p:spPr>
        <p:txBody>
          <a:bodyPr vert="horz" lIns="91440" tIns="45720" rIns="91440" bIns="45720" rtlCol="0" anchor="t">
            <a:normAutofit fontScale="92500" lnSpcReduction="10000"/>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lvl="1" indent="-228600">
              <a:spcBef>
                <a:spcPts val="0"/>
              </a:spcBef>
              <a:spcAft>
                <a:spcPts val="600"/>
              </a:spcAft>
              <a:buFont typeface="Arial" panose="020B0604020202020204" pitchFamily="34" charset="0"/>
              <a:buChar char="•"/>
            </a:pPr>
            <a:endParaRPr lang="en-US" sz="3600" b="1" spc="20" dirty="0">
              <a:solidFill>
                <a:schemeClr val="accent1"/>
              </a:solidFill>
              <a:latin typeface="Trebuchet MS" panose="020B0603020202020204" pitchFamily="34" charset="0"/>
            </a:endParaRPr>
          </a:p>
          <a:p>
            <a:pPr lvl="1" indent="-457200">
              <a:lnSpc>
                <a:spcPct val="110000"/>
              </a:lnSpc>
              <a:spcBef>
                <a:spcPts val="0"/>
              </a:spcBef>
              <a:spcAft>
                <a:spcPts val="600"/>
              </a:spcAft>
              <a:buClr>
                <a:srgbClr val="1E7FB8"/>
              </a:buClr>
              <a:tabLst>
                <a:tab pos="457200" algn="l"/>
              </a:tabLst>
            </a:pPr>
            <a:r>
              <a:rPr lang="en-US" altLang="en-US" sz="2300" spc="20" dirty="0">
                <a:latin typeface="Trebuchet MS" panose="020B0603020202020204" pitchFamily="34" charset="0"/>
              </a:rPr>
              <a:t>11. Facility vehicles, infrastructure and  equipment: maintenance and repair</a:t>
            </a:r>
          </a:p>
          <a:p>
            <a:pPr lvl="1" indent="-457200">
              <a:lnSpc>
                <a:spcPct val="110000"/>
              </a:lnSpc>
              <a:spcBef>
                <a:spcPts val="0"/>
              </a:spcBef>
              <a:spcAft>
                <a:spcPts val="600"/>
              </a:spcAft>
              <a:buClr>
                <a:srgbClr val="1E7FB8"/>
              </a:buClr>
              <a:tabLst>
                <a:tab pos="407988" algn="l"/>
              </a:tabLst>
            </a:pPr>
            <a:r>
              <a:rPr lang="en-US" altLang="en-US" sz="2300" spc="20" dirty="0">
                <a:latin typeface="Trebuchet MS" panose="020B0603020202020204" pitchFamily="34" charset="0"/>
              </a:rPr>
              <a:t>12. Health financing and accounting</a:t>
            </a:r>
          </a:p>
          <a:p>
            <a:pPr lvl="1" indent="-457200">
              <a:lnSpc>
                <a:spcPct val="110000"/>
              </a:lnSpc>
              <a:spcBef>
                <a:spcPts val="0"/>
              </a:spcBef>
              <a:spcAft>
                <a:spcPts val="600"/>
              </a:spcAft>
              <a:buClr>
                <a:srgbClr val="1E7FB8"/>
              </a:buClr>
              <a:tabLst>
                <a:tab pos="407988" algn="l"/>
              </a:tabLst>
            </a:pPr>
            <a:r>
              <a:rPr lang="en-US" altLang="en-US" sz="2300" spc="20" dirty="0">
                <a:latin typeface="Trebuchet MS" panose="020B0603020202020204" pitchFamily="34" charset="0"/>
              </a:rPr>
              <a:t>13. Information sources and systems</a:t>
            </a:r>
          </a:p>
          <a:p>
            <a:pPr lvl="1" indent="-457200">
              <a:lnSpc>
                <a:spcPct val="110000"/>
              </a:lnSpc>
              <a:spcBef>
                <a:spcPts val="0"/>
              </a:spcBef>
              <a:spcAft>
                <a:spcPts val="600"/>
              </a:spcAft>
              <a:buClr>
                <a:srgbClr val="1E7FB8"/>
              </a:buClr>
              <a:tabLst>
                <a:tab pos="407988" algn="l"/>
              </a:tabLst>
            </a:pPr>
            <a:r>
              <a:rPr lang="en-US" altLang="en-US" sz="2300" spc="20" dirty="0">
                <a:latin typeface="Trebuchet MS" panose="020B0603020202020204" pitchFamily="34" charset="0"/>
              </a:rPr>
              <a:t>14. Facility statistics reporting systems</a:t>
            </a:r>
          </a:p>
          <a:p>
            <a:pPr lvl="1" indent="-457200">
              <a:lnSpc>
                <a:spcPct val="110000"/>
              </a:lnSpc>
              <a:spcBef>
                <a:spcPts val="0"/>
              </a:spcBef>
              <a:spcAft>
                <a:spcPts val="600"/>
              </a:spcAft>
              <a:buClr>
                <a:srgbClr val="1E7FB8"/>
              </a:buClr>
              <a:tabLst>
                <a:tab pos="407988" algn="l"/>
              </a:tabLst>
            </a:pPr>
            <a:r>
              <a:rPr lang="en-US" altLang="en-US" sz="2300" b="1" spc="20" dirty="0">
                <a:solidFill>
                  <a:srgbClr val="4472C4"/>
                </a:solidFill>
                <a:latin typeface="Trebuchet MS" panose="020B0603020202020204" pitchFamily="34" charset="0"/>
              </a:rPr>
              <a:t>18. Services and infrastructure</a:t>
            </a:r>
          </a:p>
          <a:p>
            <a:pPr lvl="1" indent="-457200">
              <a:lnSpc>
                <a:spcPct val="110000"/>
              </a:lnSpc>
              <a:spcBef>
                <a:spcPts val="0"/>
              </a:spcBef>
              <a:spcAft>
                <a:spcPts val="600"/>
              </a:spcAft>
              <a:buClr>
                <a:srgbClr val="1E7FB8"/>
              </a:buClr>
              <a:tabLst>
                <a:tab pos="407988" algn="l"/>
              </a:tabLst>
            </a:pPr>
            <a:r>
              <a:rPr lang="en-US" altLang="en-US" sz="2300" spc="20" dirty="0">
                <a:latin typeface="Trebuchet MS" panose="020B0603020202020204" pitchFamily="34" charset="0"/>
              </a:rPr>
              <a:t>19. Blood transfusion services</a:t>
            </a:r>
          </a:p>
          <a:p>
            <a:pPr lvl="1" indent="-457200">
              <a:lnSpc>
                <a:spcPct val="110000"/>
              </a:lnSpc>
              <a:spcBef>
                <a:spcPts val="0"/>
              </a:spcBef>
              <a:spcAft>
                <a:spcPts val="600"/>
              </a:spcAft>
              <a:buClr>
                <a:srgbClr val="1E7FB8"/>
              </a:buClr>
              <a:tabLst>
                <a:tab pos="407988" algn="l"/>
              </a:tabLst>
            </a:pPr>
            <a:r>
              <a:rPr lang="en-US" altLang="en-US" sz="2300" spc="20" dirty="0">
                <a:latin typeface="Trebuchet MS" panose="020B0603020202020204" pitchFamily="34" charset="0"/>
              </a:rPr>
              <a:t>20. Laboratory</a:t>
            </a:r>
          </a:p>
          <a:p>
            <a:pPr lvl="1" indent="-457200">
              <a:lnSpc>
                <a:spcPct val="110000"/>
              </a:lnSpc>
              <a:spcBef>
                <a:spcPts val="0"/>
              </a:spcBef>
              <a:spcAft>
                <a:spcPts val="600"/>
              </a:spcAft>
              <a:buClr>
                <a:srgbClr val="1E7FB8"/>
              </a:buClr>
              <a:tabLst>
                <a:tab pos="407988" algn="l"/>
              </a:tabLst>
            </a:pPr>
            <a:r>
              <a:rPr lang="en-US" altLang="en-US" sz="2300" spc="20" dirty="0">
                <a:latin typeface="Trebuchet MS" panose="020B0603020202020204" pitchFamily="34" charset="0"/>
              </a:rPr>
              <a:t>21. Consumable commodity availability</a:t>
            </a:r>
          </a:p>
          <a:p>
            <a:pPr lvl="1" indent="-457200">
              <a:lnSpc>
                <a:spcPct val="110000"/>
              </a:lnSpc>
              <a:spcBef>
                <a:spcPts val="0"/>
              </a:spcBef>
              <a:spcAft>
                <a:spcPts val="600"/>
              </a:spcAft>
              <a:buClr>
                <a:srgbClr val="1E7FB8"/>
              </a:buClr>
              <a:tabLst>
                <a:tab pos="407988" algn="l"/>
              </a:tabLst>
            </a:pPr>
            <a:r>
              <a:rPr lang="en-US" altLang="en-US" sz="2300" spc="20" dirty="0">
                <a:latin typeface="Trebuchet MS" panose="020B0603020202020204" pitchFamily="34" charset="0"/>
              </a:rPr>
              <a:t>22. Pharmaceutical commodities</a:t>
            </a:r>
            <a:endParaRPr lang="en-US" altLang="en-US" sz="3100" spc="20" dirty="0">
              <a:latin typeface="Trebuchet MS" panose="020B0603020202020204" pitchFamily="34" charset="0"/>
            </a:endParaRPr>
          </a:p>
          <a:p>
            <a:pPr marL="171450" lvl="1">
              <a:lnSpc>
                <a:spcPct val="120000"/>
              </a:lnSpc>
              <a:spcBef>
                <a:spcPts val="0"/>
              </a:spcBef>
              <a:spcAft>
                <a:spcPts val="600"/>
              </a:spcAft>
              <a:buClr>
                <a:srgbClr val="1E7FB8"/>
              </a:buClr>
            </a:pPr>
            <a:endParaRPr lang="en-US" altLang="en-US" sz="3100" spc="20" dirty="0">
              <a:latin typeface="Trebuchet MS" panose="020B0603020202020204" pitchFamily="34" charset="0"/>
            </a:endParaRPr>
          </a:p>
          <a:p>
            <a:pPr lvl="1" indent="-285750">
              <a:lnSpc>
                <a:spcPct val="130000"/>
              </a:lnSpc>
              <a:spcBef>
                <a:spcPts val="0"/>
              </a:spcBef>
              <a:spcAft>
                <a:spcPts val="600"/>
              </a:spcAft>
              <a:buFont typeface="Symbol" panose="05050102010706020507" pitchFamily="18" charset="2"/>
              <a:buChar char="¾"/>
            </a:pPr>
            <a:endParaRPr lang="en-GB" altLang="en-US" spc="20" dirty="0">
              <a:latin typeface="Trebuchet MS" panose="020B0603020202020204" pitchFamily="34" charset="0"/>
            </a:endParaRPr>
          </a:p>
          <a:p>
            <a:pPr lvl="1" indent="-285750">
              <a:lnSpc>
                <a:spcPct val="130000"/>
              </a:lnSpc>
              <a:spcBef>
                <a:spcPts val="0"/>
              </a:spcBef>
              <a:spcAft>
                <a:spcPts val="600"/>
              </a:spcAft>
              <a:buFont typeface="Symbol" panose="05050102010706020507" pitchFamily="18" charset="2"/>
              <a:buChar char="¾"/>
            </a:pPr>
            <a:endParaRPr lang="en-GB" altLang="en-US" spc="20" dirty="0">
              <a:latin typeface="Trebuchet MS" panose="020B0603020202020204" pitchFamily="34" charset="0"/>
            </a:endParaRPr>
          </a:p>
          <a:p>
            <a:pPr lvl="1" indent="-285750">
              <a:lnSpc>
                <a:spcPct val="130000"/>
              </a:lnSpc>
              <a:spcBef>
                <a:spcPts val="0"/>
              </a:spcBef>
              <a:spcAft>
                <a:spcPts val="600"/>
              </a:spcAft>
              <a:buFont typeface="Symbol" panose="05050102010706020507" pitchFamily="18" charset="2"/>
              <a:buChar char="¾"/>
            </a:pPr>
            <a:endParaRPr lang="en-GB" altLang="en-US" spc="20" dirty="0">
              <a:latin typeface="Trebuchet MS" panose="020B0603020202020204" pitchFamily="34" charset="0"/>
            </a:endParaRPr>
          </a:p>
          <a:p>
            <a:pPr lvl="1" indent="-285750">
              <a:lnSpc>
                <a:spcPct val="130000"/>
              </a:lnSpc>
              <a:spcBef>
                <a:spcPts val="0"/>
              </a:spcBef>
              <a:spcAft>
                <a:spcPts val="600"/>
              </a:spcAft>
              <a:buFont typeface="Symbol" panose="05050102010706020507" pitchFamily="18" charset="2"/>
              <a:buChar char="¾"/>
            </a:pPr>
            <a:endParaRPr lang="en-GB" altLang="en-US" spc="20" dirty="0">
              <a:latin typeface="Trebuchet MS" panose="020B0603020202020204" pitchFamily="34" charset="0"/>
            </a:endParaRPr>
          </a:p>
          <a:p>
            <a:pPr lvl="1" indent="-285750">
              <a:lnSpc>
                <a:spcPct val="130000"/>
              </a:lnSpc>
              <a:spcBef>
                <a:spcPts val="0"/>
              </a:spcBef>
              <a:spcAft>
                <a:spcPts val="600"/>
              </a:spcAft>
              <a:buFont typeface="Symbol" panose="05050102010706020507" pitchFamily="18" charset="2"/>
              <a:buChar char="¾"/>
            </a:pPr>
            <a:endParaRPr lang="en-GB" altLang="en-US" spc="20" dirty="0">
              <a:latin typeface="Trebuchet MS" panose="020B0603020202020204" pitchFamily="34" charset="0"/>
            </a:endParaRPr>
          </a:p>
          <a:p>
            <a:pPr>
              <a:lnSpc>
                <a:spcPct val="80000"/>
              </a:lnSpc>
            </a:pPr>
            <a:endParaRPr lang="en-US" altLang="en-US" dirty="0">
              <a:ea typeface="ＭＳ Ｐゴシック" panose="020B0600070205080204" pitchFamily="34" charset="-128"/>
            </a:endParaRPr>
          </a:p>
          <a:p>
            <a:pPr marL="228600" lvl="1" indent="-228600">
              <a:spcBef>
                <a:spcPts val="0"/>
              </a:spcBef>
              <a:spcAft>
                <a:spcPts val="600"/>
              </a:spcAft>
              <a:buFont typeface="Arial" panose="020B0604020202020204" pitchFamily="34" charset="0"/>
              <a:buChar char="•"/>
            </a:pPr>
            <a:endParaRPr lang="en-US" b="1" spc="20" dirty="0">
              <a:solidFill>
                <a:schemeClr val="accent1"/>
              </a:solidFill>
              <a:latin typeface="Trebuchet MS" panose="020B0603020202020204" pitchFamily="34" charset="0"/>
            </a:endParaRPr>
          </a:p>
          <a:p>
            <a:pPr marL="228600" lvl="1" indent="-228600">
              <a:spcBef>
                <a:spcPts val="0"/>
              </a:spcBef>
              <a:spcAft>
                <a:spcPts val="600"/>
              </a:spcAft>
              <a:buFont typeface="Arial" panose="020B0604020202020204" pitchFamily="34" charset="0"/>
              <a:buChar char="•"/>
            </a:pPr>
            <a:endParaRPr lang="en-US" b="1" spc="20" dirty="0">
              <a:solidFill>
                <a:schemeClr val="accent1"/>
              </a:solidFill>
              <a:latin typeface="Trebuchet MS" panose="020B0603020202020204" pitchFamily="34" charset="0"/>
            </a:endParaRPr>
          </a:p>
        </p:txBody>
      </p:sp>
    </p:spTree>
    <p:extLst>
      <p:ext uri="{BB962C8B-B14F-4D97-AF65-F5344CB8AC3E}">
        <p14:creationId xmlns:p14="http://schemas.microsoft.com/office/powerpoint/2010/main" val="6546667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F2C7F5-73AE-40D4-9736-8815398128B8}"/>
              </a:ext>
            </a:extLst>
          </p:cNvPr>
          <p:cNvSpPr>
            <a:spLocks noGrp="1"/>
          </p:cNvSpPr>
          <p:nvPr>
            <p:ph type="body" sz="quarter" idx="11"/>
          </p:nvPr>
        </p:nvSpPr>
        <p:spPr>
          <a:xfrm>
            <a:off x="577767" y="1043744"/>
            <a:ext cx="8863116" cy="531557"/>
          </a:xfrm>
        </p:spPr>
        <p:txBody>
          <a:bodyPr>
            <a:noAutofit/>
          </a:bodyPr>
          <a:lstStyle/>
          <a:p>
            <a:r>
              <a:rPr lang="en-US" dirty="0">
                <a:latin typeface="Trebuchet MS" panose="020B0603020202020204" pitchFamily="34" charset="0"/>
              </a:rPr>
              <a:t>Questionnaire content: </a:t>
            </a:r>
            <a:r>
              <a:rPr lang="en-US" dirty="0">
                <a:solidFill>
                  <a:srgbClr val="4472C4"/>
                </a:solidFill>
                <a:latin typeface="Trebuchet MS" panose="020B0603020202020204" pitchFamily="34" charset="0"/>
              </a:rPr>
              <a:t>sub-section example</a:t>
            </a:r>
            <a:endParaRPr lang="en-GB" dirty="0">
              <a:solidFill>
                <a:srgbClr val="4472C4"/>
              </a:solidFill>
              <a:latin typeface="Trebuchet MS" panose="020B0603020202020204" pitchFamily="34" charset="0"/>
            </a:endParaRPr>
          </a:p>
        </p:txBody>
      </p:sp>
      <p:sp>
        <p:nvSpPr>
          <p:cNvPr id="4" name="Text Placeholder 3">
            <a:extLst>
              <a:ext uri="{FF2B5EF4-FFF2-40B4-BE49-F238E27FC236}">
                <a16:creationId xmlns:a16="http://schemas.microsoft.com/office/drawing/2014/main" id="{801FDDA2-72DC-4E37-98E2-A6FB9BDE16FA}"/>
              </a:ext>
            </a:extLst>
          </p:cNvPr>
          <p:cNvSpPr>
            <a:spLocks noGrp="1"/>
          </p:cNvSpPr>
          <p:nvPr>
            <p:ph type="body" sz="quarter" idx="10"/>
          </p:nvPr>
        </p:nvSpPr>
        <p:spPr/>
        <p:txBody>
          <a:bodyPr>
            <a:normAutofit fontScale="77500" lnSpcReduction="20000"/>
          </a:bodyPr>
          <a:lstStyle/>
          <a:p>
            <a:endParaRPr lang="en-GB"/>
          </a:p>
        </p:txBody>
      </p:sp>
      <p:graphicFrame>
        <p:nvGraphicFramePr>
          <p:cNvPr id="5" name="Diagram 4">
            <a:extLst>
              <a:ext uri="{FF2B5EF4-FFF2-40B4-BE49-F238E27FC236}">
                <a16:creationId xmlns:a16="http://schemas.microsoft.com/office/drawing/2014/main" id="{83E4438A-600B-4524-BB04-2D50079C8E40}"/>
              </a:ext>
            </a:extLst>
          </p:cNvPr>
          <p:cNvGraphicFramePr/>
          <p:nvPr/>
        </p:nvGraphicFramePr>
        <p:xfrm>
          <a:off x="459014" y="-1071"/>
          <a:ext cx="11339696" cy="445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 Placeholder 2">
            <a:extLst>
              <a:ext uri="{FF2B5EF4-FFF2-40B4-BE49-F238E27FC236}">
                <a16:creationId xmlns:a16="http://schemas.microsoft.com/office/drawing/2014/main" id="{F406D8F0-2F72-4B04-970C-88355029DACE}"/>
              </a:ext>
            </a:extLst>
          </p:cNvPr>
          <p:cNvSpPr txBox="1">
            <a:spLocks/>
          </p:cNvSpPr>
          <p:nvPr/>
        </p:nvSpPr>
        <p:spPr>
          <a:xfrm>
            <a:off x="404409" y="1833075"/>
            <a:ext cx="6090557" cy="4795895"/>
          </a:xfrm>
          <a:prstGeom prst="rect">
            <a:avLst/>
          </a:prstGeom>
        </p:spPr>
        <p:txBody>
          <a:bodyPr vert="horz" lIns="91440" tIns="45720" rIns="91440" bIns="45720" rtlCol="0" anchor="t">
            <a:normAutofit fontScale="25000" lnSpcReduction="20000"/>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a:spcBef>
                <a:spcPts val="0"/>
              </a:spcBef>
              <a:spcAft>
                <a:spcPts val="600"/>
              </a:spcAft>
            </a:pPr>
            <a:endParaRPr lang="en-US" sz="3500" b="1" spc="20" dirty="0">
              <a:solidFill>
                <a:schemeClr val="accent1"/>
              </a:solidFill>
              <a:latin typeface="Trebuchet MS" panose="020B0603020202020204" pitchFamily="34" charset="0"/>
            </a:endParaRPr>
          </a:p>
          <a:p>
            <a:pPr marL="171450" lvl="1">
              <a:lnSpc>
                <a:spcPct val="120000"/>
              </a:lnSpc>
              <a:spcBef>
                <a:spcPts val="0"/>
              </a:spcBef>
              <a:spcAft>
                <a:spcPts val="600"/>
              </a:spcAft>
              <a:buClr>
                <a:srgbClr val="1E7FB8"/>
              </a:buClr>
            </a:pPr>
            <a:r>
              <a:rPr lang="en-US" altLang="en-US" sz="8800" b="1" spc="20" dirty="0">
                <a:solidFill>
                  <a:srgbClr val="4472C4"/>
                </a:solidFill>
                <a:latin typeface="Trebuchet MS" panose="020B0603020202020204" pitchFamily="34" charset="0"/>
              </a:rPr>
              <a:t>18. Services and infrastructure</a:t>
            </a:r>
          </a:p>
          <a:p>
            <a:pPr marL="628650" lvl="2">
              <a:lnSpc>
                <a:spcPct val="120000"/>
              </a:lnSpc>
              <a:spcBef>
                <a:spcPts val="0"/>
              </a:spcBef>
              <a:spcAft>
                <a:spcPts val="600"/>
              </a:spcAft>
              <a:buClr>
                <a:srgbClr val="1E7FB8"/>
              </a:buClr>
            </a:pPr>
            <a:r>
              <a:rPr lang="en-US" altLang="en-US" sz="8000" spc="20" dirty="0">
                <a:latin typeface="Trebuchet MS" panose="020B0603020202020204" pitchFamily="34" charset="0"/>
              </a:rPr>
              <a:t>18.1. Outpatient service conditions</a:t>
            </a:r>
          </a:p>
          <a:p>
            <a:pPr marL="628650" lvl="2">
              <a:lnSpc>
                <a:spcPct val="120000"/>
              </a:lnSpc>
              <a:spcBef>
                <a:spcPts val="0"/>
              </a:spcBef>
              <a:spcAft>
                <a:spcPts val="600"/>
              </a:spcAft>
              <a:buClr>
                <a:srgbClr val="1E7FB8"/>
              </a:buClr>
            </a:pPr>
            <a:r>
              <a:rPr lang="en-US" altLang="en-US" sz="8000" spc="20" dirty="0">
                <a:latin typeface="Trebuchet MS" panose="020B0603020202020204" pitchFamily="34" charset="0"/>
              </a:rPr>
              <a:t>18.2. Outpatient: infectious and communicable diseases</a:t>
            </a:r>
          </a:p>
          <a:p>
            <a:pPr marL="628650" lvl="2">
              <a:lnSpc>
                <a:spcPct val="120000"/>
              </a:lnSpc>
              <a:spcBef>
                <a:spcPts val="0"/>
              </a:spcBef>
              <a:spcAft>
                <a:spcPts val="600"/>
              </a:spcAft>
              <a:buClr>
                <a:srgbClr val="1E7FB8"/>
              </a:buClr>
            </a:pPr>
            <a:r>
              <a:rPr lang="en-US" altLang="en-US" sz="8000" spc="20" dirty="0">
                <a:latin typeface="Trebuchet MS" panose="020B0603020202020204" pitchFamily="34" charset="0"/>
              </a:rPr>
              <a:t>18.3 Outpatient: noncommunicable diseases</a:t>
            </a:r>
          </a:p>
          <a:p>
            <a:pPr marL="628650" lvl="2">
              <a:lnSpc>
                <a:spcPct val="120000"/>
              </a:lnSpc>
              <a:spcBef>
                <a:spcPts val="0"/>
              </a:spcBef>
              <a:spcAft>
                <a:spcPts val="600"/>
              </a:spcAft>
              <a:buClr>
                <a:srgbClr val="1E7FB8"/>
              </a:buClr>
            </a:pPr>
            <a:r>
              <a:rPr lang="en-US" altLang="en-US" sz="8000" spc="20" dirty="0">
                <a:latin typeface="Trebuchet MS" panose="020B0603020202020204" pitchFamily="34" charset="0"/>
              </a:rPr>
              <a:t>18.4 Services for special needs</a:t>
            </a:r>
          </a:p>
          <a:p>
            <a:pPr marL="628650" lvl="2">
              <a:lnSpc>
                <a:spcPct val="120000"/>
              </a:lnSpc>
              <a:spcBef>
                <a:spcPts val="0"/>
              </a:spcBef>
              <a:spcAft>
                <a:spcPts val="600"/>
              </a:spcAft>
              <a:buClr>
                <a:srgbClr val="1E7FB8"/>
              </a:buClr>
            </a:pPr>
            <a:r>
              <a:rPr lang="en-US" altLang="en-US" sz="8000" b="1" spc="20" dirty="0">
                <a:solidFill>
                  <a:srgbClr val="4472C4"/>
                </a:solidFill>
                <a:latin typeface="Trebuchet MS" panose="020B0603020202020204" pitchFamily="34" charset="0"/>
              </a:rPr>
              <a:t>18.5 Outpatient: maternal, newborn and child health services</a:t>
            </a:r>
          </a:p>
          <a:p>
            <a:pPr marL="628650" lvl="2">
              <a:lnSpc>
                <a:spcPct val="120000"/>
              </a:lnSpc>
              <a:spcBef>
                <a:spcPts val="0"/>
              </a:spcBef>
              <a:spcAft>
                <a:spcPts val="600"/>
              </a:spcAft>
              <a:buClr>
                <a:srgbClr val="1E7FB8"/>
              </a:buClr>
            </a:pPr>
            <a:r>
              <a:rPr lang="en-US" altLang="en-US" sz="8000" spc="20" dirty="0">
                <a:latin typeface="Trebuchet MS" panose="020B0603020202020204" pitchFamily="34" charset="0"/>
              </a:rPr>
              <a:t>18.6 Delivery and newborn care services</a:t>
            </a:r>
          </a:p>
          <a:p>
            <a:pPr marL="628650" lvl="2">
              <a:lnSpc>
                <a:spcPct val="120000"/>
              </a:lnSpc>
              <a:spcBef>
                <a:spcPts val="0"/>
              </a:spcBef>
              <a:spcAft>
                <a:spcPts val="600"/>
              </a:spcAft>
              <a:buClr>
                <a:srgbClr val="1E7FB8"/>
              </a:buClr>
            </a:pPr>
            <a:r>
              <a:rPr lang="en-US" altLang="en-US" sz="8000" spc="20" dirty="0">
                <a:latin typeface="Trebuchet MS" panose="020B0603020202020204" pitchFamily="34" charset="0"/>
              </a:rPr>
              <a:t>18.7 Inpatient postpartum/postnatal care</a:t>
            </a:r>
          </a:p>
          <a:p>
            <a:pPr marL="171450" lvl="1">
              <a:lnSpc>
                <a:spcPct val="130000"/>
              </a:lnSpc>
              <a:spcBef>
                <a:spcPts val="0"/>
              </a:spcBef>
              <a:spcAft>
                <a:spcPts val="600"/>
              </a:spcAft>
            </a:pPr>
            <a:endParaRPr lang="en-GB" altLang="en-US" sz="7200" spc="20" dirty="0">
              <a:latin typeface="Trebuchet MS" panose="020B0603020202020204" pitchFamily="34" charset="0"/>
            </a:endParaRPr>
          </a:p>
          <a:p>
            <a:pPr lvl="1" indent="-285750">
              <a:lnSpc>
                <a:spcPct val="130000"/>
              </a:lnSpc>
              <a:spcBef>
                <a:spcPts val="0"/>
              </a:spcBef>
              <a:spcAft>
                <a:spcPts val="600"/>
              </a:spcAft>
              <a:buFont typeface="Symbol" panose="05050102010706020507" pitchFamily="18" charset="2"/>
              <a:buChar char="¾"/>
            </a:pPr>
            <a:endParaRPr lang="en-GB" altLang="en-US" spc="20" dirty="0">
              <a:latin typeface="Trebuchet MS" panose="020B0603020202020204" pitchFamily="34" charset="0"/>
            </a:endParaRPr>
          </a:p>
          <a:p>
            <a:pPr lvl="1" indent="-285750">
              <a:lnSpc>
                <a:spcPct val="130000"/>
              </a:lnSpc>
              <a:spcBef>
                <a:spcPts val="0"/>
              </a:spcBef>
              <a:spcAft>
                <a:spcPts val="600"/>
              </a:spcAft>
              <a:buFont typeface="Symbol" panose="05050102010706020507" pitchFamily="18" charset="2"/>
              <a:buChar char="¾"/>
            </a:pPr>
            <a:endParaRPr lang="en-GB" altLang="en-US" spc="20" dirty="0">
              <a:latin typeface="Trebuchet MS" panose="020B0603020202020204" pitchFamily="34" charset="0"/>
            </a:endParaRPr>
          </a:p>
          <a:p>
            <a:pPr lvl="1" indent="-285750">
              <a:lnSpc>
                <a:spcPct val="130000"/>
              </a:lnSpc>
              <a:spcBef>
                <a:spcPts val="0"/>
              </a:spcBef>
              <a:spcAft>
                <a:spcPts val="600"/>
              </a:spcAft>
              <a:buFont typeface="Symbol" panose="05050102010706020507" pitchFamily="18" charset="2"/>
              <a:buChar char="¾"/>
            </a:pPr>
            <a:endParaRPr lang="en-GB" altLang="en-US" spc="20" dirty="0">
              <a:latin typeface="Trebuchet MS" panose="020B0603020202020204" pitchFamily="34" charset="0"/>
            </a:endParaRPr>
          </a:p>
          <a:p>
            <a:pPr>
              <a:lnSpc>
                <a:spcPct val="80000"/>
              </a:lnSpc>
            </a:pPr>
            <a:endParaRPr lang="en-US" altLang="en-US" dirty="0">
              <a:ea typeface="ＭＳ Ｐゴシック" panose="020B0600070205080204" pitchFamily="34" charset="-128"/>
            </a:endParaRPr>
          </a:p>
          <a:p>
            <a:pPr marL="228600" lvl="1" indent="-228600">
              <a:spcBef>
                <a:spcPts val="0"/>
              </a:spcBef>
              <a:spcAft>
                <a:spcPts val="600"/>
              </a:spcAft>
              <a:buFont typeface="Arial" panose="020B0604020202020204" pitchFamily="34" charset="0"/>
              <a:buChar char="•"/>
            </a:pPr>
            <a:endParaRPr lang="en-US" b="1" spc="20" dirty="0">
              <a:solidFill>
                <a:schemeClr val="accent1"/>
              </a:solidFill>
              <a:latin typeface="Trebuchet MS" panose="020B0603020202020204" pitchFamily="34" charset="0"/>
            </a:endParaRPr>
          </a:p>
          <a:p>
            <a:pPr marL="228600" lvl="1" indent="-228600">
              <a:spcBef>
                <a:spcPts val="0"/>
              </a:spcBef>
              <a:spcAft>
                <a:spcPts val="600"/>
              </a:spcAft>
              <a:buFont typeface="Arial" panose="020B0604020202020204" pitchFamily="34" charset="0"/>
              <a:buChar char="•"/>
            </a:pPr>
            <a:endParaRPr lang="en-US" b="1" spc="20" dirty="0">
              <a:solidFill>
                <a:schemeClr val="accent1"/>
              </a:solidFill>
              <a:latin typeface="Trebuchet MS" panose="020B0603020202020204" pitchFamily="34" charset="0"/>
            </a:endParaRPr>
          </a:p>
        </p:txBody>
      </p:sp>
      <p:sp>
        <p:nvSpPr>
          <p:cNvPr id="12" name="Text Placeholder 2">
            <a:extLst>
              <a:ext uri="{FF2B5EF4-FFF2-40B4-BE49-F238E27FC236}">
                <a16:creationId xmlns:a16="http://schemas.microsoft.com/office/drawing/2014/main" id="{EE31909F-F185-48EA-82E5-372FF8A50DCD}"/>
              </a:ext>
            </a:extLst>
          </p:cNvPr>
          <p:cNvSpPr txBox="1">
            <a:spLocks/>
          </p:cNvSpPr>
          <p:nvPr/>
        </p:nvSpPr>
        <p:spPr>
          <a:xfrm>
            <a:off x="5839537" y="2174708"/>
            <a:ext cx="6090557" cy="4058921"/>
          </a:xfrm>
          <a:prstGeom prst="rect">
            <a:avLst/>
          </a:prstGeom>
        </p:spPr>
        <p:txBody>
          <a:bodyPr vert="horz" lIns="91440" tIns="45720" rIns="91440" bIns="45720" rtlCol="0" anchor="t">
            <a:normAutofit fontScale="25000" lnSpcReduction="20000"/>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lvl="1" indent="-228600">
              <a:spcBef>
                <a:spcPts val="0"/>
              </a:spcBef>
              <a:spcAft>
                <a:spcPts val="600"/>
              </a:spcAft>
              <a:buFont typeface="Arial" panose="020B0604020202020204" pitchFamily="34" charset="0"/>
              <a:buChar char="•"/>
            </a:pPr>
            <a:endParaRPr lang="en-US" sz="3500" b="1" spc="20" dirty="0">
              <a:solidFill>
                <a:schemeClr val="accent1"/>
              </a:solidFill>
              <a:latin typeface="Trebuchet MS" panose="020B0603020202020204" pitchFamily="34" charset="0"/>
            </a:endParaRPr>
          </a:p>
          <a:p>
            <a:pPr marL="628650" lvl="2">
              <a:lnSpc>
                <a:spcPct val="120000"/>
              </a:lnSpc>
              <a:spcBef>
                <a:spcPts val="0"/>
              </a:spcBef>
              <a:spcAft>
                <a:spcPts val="600"/>
              </a:spcAft>
              <a:buClr>
                <a:srgbClr val="1E7FB8"/>
              </a:buClr>
            </a:pPr>
            <a:r>
              <a:rPr lang="en-US" altLang="en-US" sz="8000" spc="20" dirty="0">
                <a:latin typeface="Trebuchet MS" panose="020B0603020202020204" pitchFamily="34" charset="0"/>
              </a:rPr>
              <a:t>18.8 Inpatient care for the small or sick child</a:t>
            </a:r>
          </a:p>
          <a:p>
            <a:pPr marL="628650" lvl="2">
              <a:lnSpc>
                <a:spcPct val="120000"/>
              </a:lnSpc>
              <a:spcBef>
                <a:spcPts val="0"/>
              </a:spcBef>
              <a:spcAft>
                <a:spcPts val="600"/>
              </a:spcAft>
              <a:buClr>
                <a:srgbClr val="1E7FB8"/>
              </a:buClr>
            </a:pPr>
            <a:r>
              <a:rPr lang="en-US" altLang="en-US" sz="8000" spc="20" dirty="0">
                <a:latin typeface="Trebuchet MS" panose="020B0603020202020204" pitchFamily="34" charset="0"/>
              </a:rPr>
              <a:t>18.9 HIV services</a:t>
            </a:r>
          </a:p>
          <a:p>
            <a:pPr marL="628650" lvl="2">
              <a:lnSpc>
                <a:spcPct val="120000"/>
              </a:lnSpc>
              <a:spcBef>
                <a:spcPts val="0"/>
              </a:spcBef>
              <a:spcAft>
                <a:spcPts val="600"/>
              </a:spcAft>
              <a:buClr>
                <a:srgbClr val="1E7FB8"/>
              </a:buClr>
            </a:pPr>
            <a:r>
              <a:rPr lang="en-US" altLang="en-US" sz="8000" spc="20" dirty="0">
                <a:latin typeface="Trebuchet MS" panose="020B0603020202020204" pitchFamily="34" charset="0"/>
              </a:rPr>
              <a:t>18.10 HIV/TB coinfection</a:t>
            </a:r>
          </a:p>
          <a:p>
            <a:pPr marL="628650" lvl="2">
              <a:lnSpc>
                <a:spcPct val="120000"/>
              </a:lnSpc>
              <a:spcBef>
                <a:spcPts val="0"/>
              </a:spcBef>
              <a:spcAft>
                <a:spcPts val="600"/>
              </a:spcAft>
              <a:buClr>
                <a:srgbClr val="1E7FB8"/>
              </a:buClr>
            </a:pPr>
            <a:r>
              <a:rPr lang="en-US" altLang="en-US" sz="8000" spc="20" dirty="0">
                <a:latin typeface="Trebuchet MS" panose="020B0603020202020204" pitchFamily="34" charset="0"/>
              </a:rPr>
              <a:t>18.11 Voluntary male medical circumcision</a:t>
            </a:r>
          </a:p>
          <a:p>
            <a:pPr marL="628650" lvl="2">
              <a:lnSpc>
                <a:spcPct val="120000"/>
              </a:lnSpc>
              <a:spcBef>
                <a:spcPts val="0"/>
              </a:spcBef>
              <a:spcAft>
                <a:spcPts val="600"/>
              </a:spcAft>
              <a:buClr>
                <a:srgbClr val="1E7FB8"/>
              </a:buClr>
            </a:pPr>
            <a:r>
              <a:rPr lang="en-US" altLang="en-US" sz="8000" spc="20" dirty="0">
                <a:latin typeface="Trebuchet MS" panose="020B0603020202020204" pitchFamily="34" charset="0"/>
              </a:rPr>
              <a:t>18.12 Tuberculosis services</a:t>
            </a:r>
          </a:p>
          <a:p>
            <a:pPr marL="628650" lvl="2">
              <a:lnSpc>
                <a:spcPct val="120000"/>
              </a:lnSpc>
              <a:spcBef>
                <a:spcPts val="0"/>
              </a:spcBef>
              <a:spcAft>
                <a:spcPts val="600"/>
              </a:spcAft>
              <a:buClr>
                <a:srgbClr val="1E7FB8"/>
              </a:buClr>
            </a:pPr>
            <a:r>
              <a:rPr lang="en-US" altLang="en-US" sz="8000" spc="20" dirty="0">
                <a:latin typeface="Trebuchet MS" panose="020B0603020202020204" pitchFamily="34" charset="0"/>
              </a:rPr>
              <a:t>18.13 Surgical services</a:t>
            </a:r>
          </a:p>
          <a:p>
            <a:pPr marL="628650" lvl="2">
              <a:lnSpc>
                <a:spcPct val="120000"/>
              </a:lnSpc>
              <a:spcBef>
                <a:spcPts val="0"/>
              </a:spcBef>
              <a:spcAft>
                <a:spcPts val="600"/>
              </a:spcAft>
              <a:buClr>
                <a:srgbClr val="1E7FB8"/>
              </a:buClr>
            </a:pPr>
            <a:r>
              <a:rPr lang="en-US" altLang="en-US" sz="8000" spc="20" dirty="0">
                <a:latin typeface="Trebuchet MS" panose="020B0603020202020204" pitchFamily="34" charset="0"/>
              </a:rPr>
              <a:t>18.14 Imaging and specialty treatment services</a:t>
            </a:r>
          </a:p>
          <a:p>
            <a:pPr marL="628650" lvl="2">
              <a:lnSpc>
                <a:spcPct val="120000"/>
              </a:lnSpc>
              <a:spcBef>
                <a:spcPts val="0"/>
              </a:spcBef>
              <a:spcAft>
                <a:spcPts val="600"/>
              </a:spcAft>
              <a:buClr>
                <a:srgbClr val="1E7FB8"/>
              </a:buClr>
            </a:pPr>
            <a:r>
              <a:rPr lang="en-US" altLang="en-US" sz="8000" spc="20" dirty="0">
                <a:latin typeface="Trebuchet MS" panose="020B0603020202020204" pitchFamily="34" charset="0"/>
              </a:rPr>
              <a:t>18.15 Emergency (ambulance or walk-in services)</a:t>
            </a:r>
          </a:p>
          <a:p>
            <a:pPr marL="171450" lvl="1">
              <a:lnSpc>
                <a:spcPct val="130000"/>
              </a:lnSpc>
              <a:spcBef>
                <a:spcPts val="0"/>
              </a:spcBef>
              <a:spcAft>
                <a:spcPts val="600"/>
              </a:spcAft>
            </a:pPr>
            <a:endParaRPr lang="en-GB" altLang="en-US" spc="20" dirty="0">
              <a:latin typeface="Trebuchet MS" panose="020B0603020202020204" pitchFamily="34" charset="0"/>
            </a:endParaRPr>
          </a:p>
          <a:p>
            <a:pPr lvl="1" indent="-285750">
              <a:lnSpc>
                <a:spcPct val="130000"/>
              </a:lnSpc>
              <a:spcBef>
                <a:spcPts val="0"/>
              </a:spcBef>
              <a:spcAft>
                <a:spcPts val="600"/>
              </a:spcAft>
              <a:buFont typeface="Symbol" panose="05050102010706020507" pitchFamily="18" charset="2"/>
              <a:buChar char="¾"/>
            </a:pPr>
            <a:endParaRPr lang="en-GB" altLang="en-US" spc="20" dirty="0">
              <a:latin typeface="Trebuchet MS" panose="020B0603020202020204" pitchFamily="34" charset="0"/>
            </a:endParaRPr>
          </a:p>
          <a:p>
            <a:pPr lvl="1" indent="-285750">
              <a:lnSpc>
                <a:spcPct val="130000"/>
              </a:lnSpc>
              <a:spcBef>
                <a:spcPts val="0"/>
              </a:spcBef>
              <a:spcAft>
                <a:spcPts val="600"/>
              </a:spcAft>
              <a:buFont typeface="Symbol" panose="05050102010706020507" pitchFamily="18" charset="2"/>
              <a:buChar char="¾"/>
            </a:pPr>
            <a:endParaRPr lang="en-GB" altLang="en-US" spc="20" dirty="0">
              <a:latin typeface="Trebuchet MS" panose="020B0603020202020204" pitchFamily="34" charset="0"/>
            </a:endParaRPr>
          </a:p>
          <a:p>
            <a:pPr lvl="1" indent="-285750">
              <a:lnSpc>
                <a:spcPct val="130000"/>
              </a:lnSpc>
              <a:spcBef>
                <a:spcPts val="0"/>
              </a:spcBef>
              <a:spcAft>
                <a:spcPts val="600"/>
              </a:spcAft>
              <a:buFont typeface="Symbol" panose="05050102010706020507" pitchFamily="18" charset="2"/>
              <a:buChar char="¾"/>
            </a:pPr>
            <a:endParaRPr lang="en-GB" altLang="en-US" spc="20" dirty="0">
              <a:latin typeface="Trebuchet MS" panose="020B0603020202020204" pitchFamily="34" charset="0"/>
            </a:endParaRPr>
          </a:p>
          <a:p>
            <a:pPr>
              <a:lnSpc>
                <a:spcPct val="80000"/>
              </a:lnSpc>
            </a:pPr>
            <a:endParaRPr lang="en-US" altLang="en-US" dirty="0">
              <a:ea typeface="ＭＳ Ｐゴシック" panose="020B0600070205080204" pitchFamily="34" charset="-128"/>
            </a:endParaRPr>
          </a:p>
          <a:p>
            <a:pPr marL="228600" lvl="1" indent="-228600">
              <a:spcBef>
                <a:spcPts val="0"/>
              </a:spcBef>
              <a:spcAft>
                <a:spcPts val="600"/>
              </a:spcAft>
              <a:buFont typeface="Arial" panose="020B0604020202020204" pitchFamily="34" charset="0"/>
              <a:buChar char="•"/>
            </a:pPr>
            <a:endParaRPr lang="en-US" b="1" spc="20" dirty="0">
              <a:solidFill>
                <a:schemeClr val="accent1"/>
              </a:solidFill>
              <a:latin typeface="Trebuchet MS" panose="020B0603020202020204" pitchFamily="34" charset="0"/>
            </a:endParaRPr>
          </a:p>
          <a:p>
            <a:pPr marL="228600" lvl="1" indent="-228600">
              <a:spcBef>
                <a:spcPts val="0"/>
              </a:spcBef>
              <a:spcAft>
                <a:spcPts val="600"/>
              </a:spcAft>
              <a:buFont typeface="Arial" panose="020B0604020202020204" pitchFamily="34" charset="0"/>
              <a:buChar char="•"/>
            </a:pPr>
            <a:endParaRPr lang="en-US" b="1" spc="20" dirty="0">
              <a:solidFill>
                <a:schemeClr val="accent1"/>
              </a:solidFill>
              <a:latin typeface="Trebuchet MS" panose="020B0603020202020204" pitchFamily="34" charset="0"/>
            </a:endParaRPr>
          </a:p>
        </p:txBody>
      </p:sp>
    </p:spTree>
    <p:extLst>
      <p:ext uri="{BB962C8B-B14F-4D97-AF65-F5344CB8AC3E}">
        <p14:creationId xmlns:p14="http://schemas.microsoft.com/office/powerpoint/2010/main" val="16265710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F2C7F5-73AE-40D4-9736-8815398128B8}"/>
              </a:ext>
            </a:extLst>
          </p:cNvPr>
          <p:cNvSpPr>
            <a:spLocks noGrp="1"/>
          </p:cNvSpPr>
          <p:nvPr>
            <p:ph type="body" sz="quarter" idx="11"/>
          </p:nvPr>
        </p:nvSpPr>
        <p:spPr>
          <a:xfrm>
            <a:off x="577766" y="1043744"/>
            <a:ext cx="10050649" cy="531557"/>
          </a:xfrm>
        </p:spPr>
        <p:txBody>
          <a:bodyPr>
            <a:noAutofit/>
          </a:bodyPr>
          <a:lstStyle/>
          <a:p>
            <a:r>
              <a:rPr lang="en-US" dirty="0">
                <a:latin typeface="Trebuchet MS" panose="020B0603020202020204" pitchFamily="34" charset="0"/>
              </a:rPr>
              <a:t>Questionnaire content: </a:t>
            </a:r>
            <a:r>
              <a:rPr lang="en-US" dirty="0">
                <a:solidFill>
                  <a:srgbClr val="4472C4"/>
                </a:solidFill>
                <a:latin typeface="Trebuchet MS" panose="020B0603020202020204" pitchFamily="34" charset="0"/>
              </a:rPr>
              <a:t>further</a:t>
            </a:r>
            <a:r>
              <a:rPr lang="en-US" dirty="0">
                <a:latin typeface="Trebuchet MS" panose="020B0603020202020204" pitchFamily="34" charset="0"/>
              </a:rPr>
              <a:t> </a:t>
            </a:r>
            <a:r>
              <a:rPr lang="en-US" dirty="0">
                <a:solidFill>
                  <a:srgbClr val="4472C4"/>
                </a:solidFill>
                <a:latin typeface="Trebuchet MS" panose="020B0603020202020204" pitchFamily="34" charset="0"/>
              </a:rPr>
              <a:t>sub-section example</a:t>
            </a:r>
            <a:endParaRPr lang="en-GB" dirty="0">
              <a:solidFill>
                <a:srgbClr val="4472C4"/>
              </a:solidFill>
              <a:latin typeface="Trebuchet MS" panose="020B0603020202020204" pitchFamily="34" charset="0"/>
            </a:endParaRPr>
          </a:p>
        </p:txBody>
      </p:sp>
      <p:sp>
        <p:nvSpPr>
          <p:cNvPr id="4" name="Text Placeholder 3">
            <a:extLst>
              <a:ext uri="{FF2B5EF4-FFF2-40B4-BE49-F238E27FC236}">
                <a16:creationId xmlns:a16="http://schemas.microsoft.com/office/drawing/2014/main" id="{801FDDA2-72DC-4E37-98E2-A6FB9BDE16FA}"/>
              </a:ext>
            </a:extLst>
          </p:cNvPr>
          <p:cNvSpPr>
            <a:spLocks noGrp="1"/>
          </p:cNvSpPr>
          <p:nvPr>
            <p:ph type="body" sz="quarter" idx="10"/>
          </p:nvPr>
        </p:nvSpPr>
        <p:spPr/>
        <p:txBody>
          <a:bodyPr>
            <a:normAutofit fontScale="77500" lnSpcReduction="20000"/>
          </a:bodyPr>
          <a:lstStyle/>
          <a:p>
            <a:endParaRPr lang="en-GB"/>
          </a:p>
        </p:txBody>
      </p:sp>
      <p:graphicFrame>
        <p:nvGraphicFramePr>
          <p:cNvPr id="5" name="Diagram 4">
            <a:extLst>
              <a:ext uri="{FF2B5EF4-FFF2-40B4-BE49-F238E27FC236}">
                <a16:creationId xmlns:a16="http://schemas.microsoft.com/office/drawing/2014/main" id="{83E4438A-600B-4524-BB04-2D50079C8E40}"/>
              </a:ext>
            </a:extLst>
          </p:cNvPr>
          <p:cNvGraphicFramePr/>
          <p:nvPr/>
        </p:nvGraphicFramePr>
        <p:xfrm>
          <a:off x="459014" y="-1071"/>
          <a:ext cx="11339696" cy="445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 Placeholder 2">
            <a:extLst>
              <a:ext uri="{FF2B5EF4-FFF2-40B4-BE49-F238E27FC236}">
                <a16:creationId xmlns:a16="http://schemas.microsoft.com/office/drawing/2014/main" id="{53CBABCE-E11F-42E7-B9BA-1E7E8DED1C6E}"/>
              </a:ext>
            </a:extLst>
          </p:cNvPr>
          <p:cNvSpPr>
            <a:spLocks noGrp="1"/>
          </p:cNvSpPr>
          <p:nvPr>
            <p:ph type="body" sz="quarter" idx="12"/>
          </p:nvPr>
        </p:nvSpPr>
        <p:spPr>
          <a:xfrm>
            <a:off x="459014" y="1955756"/>
            <a:ext cx="10751293" cy="4338166"/>
          </a:xfrm>
        </p:spPr>
        <p:txBody>
          <a:bodyPr lIns="91440" tIns="45720" rIns="91440" bIns="45720" anchor="t">
            <a:normAutofit fontScale="77500" lnSpcReduction="20000"/>
          </a:bodyPr>
          <a:lstStyle/>
          <a:p>
            <a:pPr marL="171450" lvl="1">
              <a:lnSpc>
                <a:spcPct val="120000"/>
              </a:lnSpc>
              <a:spcBef>
                <a:spcPts val="0"/>
              </a:spcBef>
              <a:spcAft>
                <a:spcPts val="600"/>
              </a:spcAft>
              <a:buClr>
                <a:srgbClr val="1E7FB8"/>
              </a:buClr>
            </a:pPr>
            <a:r>
              <a:rPr lang="en-US" altLang="en-US" sz="3100" spc="20" dirty="0">
                <a:latin typeface="Trebuchet MS" panose="020B0603020202020204" pitchFamily="34" charset="0"/>
              </a:rPr>
              <a:t>18. Services and infrastructure</a:t>
            </a:r>
          </a:p>
          <a:p>
            <a:pPr marL="628650" lvl="2">
              <a:lnSpc>
                <a:spcPct val="120000"/>
              </a:lnSpc>
              <a:spcBef>
                <a:spcPts val="0"/>
              </a:spcBef>
              <a:spcAft>
                <a:spcPts val="600"/>
              </a:spcAft>
              <a:buClr>
                <a:srgbClr val="1E7FB8"/>
              </a:buClr>
            </a:pPr>
            <a:r>
              <a:rPr lang="en-US" altLang="en-US" sz="2700" b="1" spc="20" dirty="0">
                <a:solidFill>
                  <a:srgbClr val="4472C4"/>
                </a:solidFill>
                <a:latin typeface="Trebuchet MS" panose="020B0603020202020204" pitchFamily="34" charset="0"/>
              </a:rPr>
              <a:t>18.5. Outpatient: maternal, newborn and child health services</a:t>
            </a:r>
          </a:p>
          <a:p>
            <a:pPr marL="1085850" lvl="3">
              <a:lnSpc>
                <a:spcPct val="120000"/>
              </a:lnSpc>
              <a:spcBef>
                <a:spcPts val="0"/>
              </a:spcBef>
              <a:spcAft>
                <a:spcPts val="600"/>
              </a:spcAft>
              <a:buClr>
                <a:srgbClr val="1E7FB8"/>
              </a:buClr>
            </a:pPr>
            <a:r>
              <a:rPr lang="en-US" altLang="en-US" sz="2500" spc="20" dirty="0">
                <a:latin typeface="Trebuchet MS" panose="020B0603020202020204" pitchFamily="34" charset="0"/>
              </a:rPr>
              <a:t>18.5.1 Family planning services</a:t>
            </a:r>
          </a:p>
          <a:p>
            <a:pPr marL="1085850" lvl="3">
              <a:lnSpc>
                <a:spcPct val="120000"/>
              </a:lnSpc>
              <a:spcBef>
                <a:spcPts val="0"/>
              </a:spcBef>
              <a:spcAft>
                <a:spcPts val="600"/>
              </a:spcAft>
              <a:buClr>
                <a:srgbClr val="1E7FB8"/>
              </a:buClr>
            </a:pPr>
            <a:r>
              <a:rPr lang="en-US" altLang="en-US" sz="2500" spc="20" dirty="0">
                <a:latin typeface="Trebuchet MS" panose="020B0603020202020204" pitchFamily="34" charset="0"/>
              </a:rPr>
              <a:t>18.5.2 Antenatal care services</a:t>
            </a:r>
          </a:p>
          <a:p>
            <a:pPr marL="1085850" lvl="3">
              <a:lnSpc>
                <a:spcPct val="120000"/>
              </a:lnSpc>
              <a:spcBef>
                <a:spcPts val="0"/>
              </a:spcBef>
              <a:spcAft>
                <a:spcPts val="600"/>
              </a:spcAft>
              <a:buClr>
                <a:srgbClr val="1E7FB8"/>
              </a:buClr>
            </a:pPr>
            <a:r>
              <a:rPr lang="en-US" altLang="en-US" sz="2500" spc="20" dirty="0">
                <a:latin typeface="Trebuchet MS" panose="020B0603020202020204" pitchFamily="34" charset="0"/>
              </a:rPr>
              <a:t>18.5.3 Prevention of mother-to-child transmission</a:t>
            </a:r>
          </a:p>
          <a:p>
            <a:pPr marL="1085850" lvl="3">
              <a:lnSpc>
                <a:spcPct val="120000"/>
              </a:lnSpc>
              <a:spcBef>
                <a:spcPts val="0"/>
              </a:spcBef>
              <a:spcAft>
                <a:spcPts val="600"/>
              </a:spcAft>
              <a:buClr>
                <a:srgbClr val="1E7FB8"/>
              </a:buClr>
            </a:pPr>
            <a:r>
              <a:rPr lang="en-US" altLang="en-US" sz="2500" spc="20" dirty="0">
                <a:latin typeface="Trebuchet MS" panose="020B0603020202020204" pitchFamily="34" charset="0"/>
              </a:rPr>
              <a:t>18.5.4 Outpatient postpartum/postnatal care</a:t>
            </a:r>
          </a:p>
          <a:p>
            <a:pPr marL="1085850" lvl="3">
              <a:lnSpc>
                <a:spcPct val="120000"/>
              </a:lnSpc>
              <a:spcBef>
                <a:spcPts val="0"/>
              </a:spcBef>
              <a:spcAft>
                <a:spcPts val="600"/>
              </a:spcAft>
              <a:buClr>
                <a:srgbClr val="1E7FB8"/>
              </a:buClr>
            </a:pPr>
            <a:r>
              <a:rPr lang="en-US" altLang="en-US" sz="2500" spc="20" dirty="0">
                <a:latin typeface="Trebuchet MS" panose="020B0603020202020204" pitchFamily="34" charset="0"/>
              </a:rPr>
              <a:t>18.5.5 Outpatient care for the small or sick newborn</a:t>
            </a:r>
          </a:p>
          <a:p>
            <a:pPr marL="1085850" lvl="3">
              <a:lnSpc>
                <a:spcPct val="120000"/>
              </a:lnSpc>
              <a:spcBef>
                <a:spcPts val="0"/>
              </a:spcBef>
              <a:spcAft>
                <a:spcPts val="600"/>
              </a:spcAft>
              <a:buClr>
                <a:srgbClr val="1E7FB8"/>
              </a:buClr>
            </a:pPr>
            <a:r>
              <a:rPr lang="en-US" altLang="en-US" sz="2500" spc="20" dirty="0">
                <a:latin typeface="Trebuchet MS" panose="020B0603020202020204" pitchFamily="34" charset="0"/>
              </a:rPr>
              <a:t>18.5.6 Post-abortion care</a:t>
            </a:r>
          </a:p>
          <a:p>
            <a:pPr marL="1085850" lvl="3">
              <a:lnSpc>
                <a:spcPct val="120000"/>
              </a:lnSpc>
              <a:spcBef>
                <a:spcPts val="0"/>
              </a:spcBef>
              <a:spcAft>
                <a:spcPts val="600"/>
              </a:spcAft>
              <a:buClr>
                <a:srgbClr val="1E7FB8"/>
              </a:buClr>
            </a:pPr>
            <a:r>
              <a:rPr lang="en-US" altLang="en-US" sz="2500" spc="20" dirty="0">
                <a:latin typeface="Trebuchet MS" panose="020B0603020202020204" pitchFamily="34" charset="0"/>
              </a:rPr>
              <a:t>18.5.7 Services for children under five</a:t>
            </a:r>
          </a:p>
          <a:p>
            <a:pPr marL="1085850" lvl="3">
              <a:lnSpc>
                <a:spcPct val="120000"/>
              </a:lnSpc>
              <a:spcBef>
                <a:spcPts val="0"/>
              </a:spcBef>
              <a:spcAft>
                <a:spcPts val="600"/>
              </a:spcAft>
              <a:buClr>
                <a:srgbClr val="1E7FB8"/>
              </a:buClr>
            </a:pPr>
            <a:r>
              <a:rPr lang="en-US" altLang="en-US" sz="2500" spc="20" dirty="0">
                <a:latin typeface="Trebuchet MS" panose="020B0603020202020204" pitchFamily="34" charset="0"/>
              </a:rPr>
              <a:t>18.5.8 Immunization services and resources</a:t>
            </a:r>
          </a:p>
          <a:p>
            <a:pPr marL="1085850" lvl="3">
              <a:lnSpc>
                <a:spcPct val="120000"/>
              </a:lnSpc>
              <a:spcBef>
                <a:spcPts val="0"/>
              </a:spcBef>
              <a:spcAft>
                <a:spcPts val="600"/>
              </a:spcAft>
              <a:buClr>
                <a:srgbClr val="1E7FB8"/>
              </a:buClr>
            </a:pPr>
            <a:r>
              <a:rPr lang="en-US" altLang="en-US" sz="2500" spc="20" dirty="0">
                <a:latin typeface="Trebuchet MS" panose="020B0603020202020204" pitchFamily="34" charset="0"/>
              </a:rPr>
              <a:t>18.5.9 Adolescent reproductive health services</a:t>
            </a:r>
          </a:p>
          <a:p>
            <a:pPr marL="171450" lvl="1">
              <a:lnSpc>
                <a:spcPct val="120000"/>
              </a:lnSpc>
              <a:spcBef>
                <a:spcPts val="0"/>
              </a:spcBef>
              <a:spcAft>
                <a:spcPts val="600"/>
              </a:spcAft>
              <a:buClr>
                <a:srgbClr val="1E7FB8"/>
              </a:buClr>
            </a:pPr>
            <a:endParaRPr lang="en-US" altLang="en-US" sz="3100" spc="20" dirty="0">
              <a:latin typeface="Trebuchet MS" panose="020B0603020202020204" pitchFamily="34" charset="0"/>
            </a:endParaRPr>
          </a:p>
          <a:p>
            <a:pPr marL="171450" lvl="1">
              <a:lnSpc>
                <a:spcPct val="120000"/>
              </a:lnSpc>
              <a:spcBef>
                <a:spcPts val="0"/>
              </a:spcBef>
              <a:spcAft>
                <a:spcPts val="600"/>
              </a:spcAft>
              <a:buClr>
                <a:srgbClr val="1E7FB8"/>
              </a:buClr>
            </a:pPr>
            <a:endParaRPr lang="en-US" altLang="en-US" sz="3100" spc="20" dirty="0">
              <a:latin typeface="Trebuchet MS" panose="020B0603020202020204" pitchFamily="34" charset="0"/>
            </a:endParaRPr>
          </a:p>
          <a:p>
            <a:pPr marL="171450" lvl="1">
              <a:lnSpc>
                <a:spcPct val="120000"/>
              </a:lnSpc>
              <a:spcBef>
                <a:spcPts val="0"/>
              </a:spcBef>
              <a:spcAft>
                <a:spcPts val="600"/>
              </a:spcAft>
              <a:buClr>
                <a:srgbClr val="1E7FB8"/>
              </a:buClr>
            </a:pPr>
            <a:endParaRPr lang="en-GB" altLang="en-US" spc="20" dirty="0">
              <a:latin typeface="Trebuchet MS" panose="020B0603020202020204" pitchFamily="34" charset="0"/>
            </a:endParaRPr>
          </a:p>
          <a:p>
            <a:pPr lvl="1" indent="-285750">
              <a:lnSpc>
                <a:spcPct val="130000"/>
              </a:lnSpc>
              <a:spcBef>
                <a:spcPts val="0"/>
              </a:spcBef>
              <a:spcAft>
                <a:spcPts val="600"/>
              </a:spcAft>
              <a:buFont typeface="Symbol" panose="05050102010706020507" pitchFamily="18" charset="2"/>
              <a:buChar char="¾"/>
            </a:pPr>
            <a:endParaRPr lang="en-GB" altLang="en-US" spc="20" dirty="0">
              <a:latin typeface="Trebuchet MS" panose="020B0603020202020204" pitchFamily="34" charset="0"/>
            </a:endParaRPr>
          </a:p>
          <a:p>
            <a:pPr lvl="1" indent="-285750">
              <a:lnSpc>
                <a:spcPct val="130000"/>
              </a:lnSpc>
              <a:spcBef>
                <a:spcPts val="0"/>
              </a:spcBef>
              <a:spcAft>
                <a:spcPts val="600"/>
              </a:spcAft>
              <a:buFont typeface="Symbol" panose="05050102010706020507" pitchFamily="18" charset="2"/>
              <a:buChar char="¾"/>
            </a:pPr>
            <a:endParaRPr lang="en-GB" altLang="en-US" spc="20" dirty="0">
              <a:latin typeface="Trebuchet MS" panose="020B0603020202020204" pitchFamily="34" charset="0"/>
            </a:endParaRPr>
          </a:p>
          <a:p>
            <a:pPr lvl="1" indent="-285750">
              <a:lnSpc>
                <a:spcPct val="130000"/>
              </a:lnSpc>
              <a:spcBef>
                <a:spcPts val="0"/>
              </a:spcBef>
              <a:spcAft>
                <a:spcPts val="600"/>
              </a:spcAft>
              <a:buFont typeface="Symbol" panose="05050102010706020507" pitchFamily="18" charset="2"/>
              <a:buChar char="¾"/>
            </a:pPr>
            <a:endParaRPr lang="en-GB" altLang="en-US" spc="20" dirty="0">
              <a:latin typeface="Trebuchet MS" panose="020B0603020202020204" pitchFamily="34" charset="0"/>
            </a:endParaRPr>
          </a:p>
          <a:p>
            <a:pPr lvl="1" indent="-285750">
              <a:lnSpc>
                <a:spcPct val="130000"/>
              </a:lnSpc>
              <a:spcBef>
                <a:spcPts val="0"/>
              </a:spcBef>
              <a:spcAft>
                <a:spcPts val="600"/>
              </a:spcAft>
              <a:buFont typeface="Symbol" panose="05050102010706020507" pitchFamily="18" charset="2"/>
              <a:buChar char="¾"/>
            </a:pPr>
            <a:endParaRPr lang="en-GB" altLang="en-US" spc="20" dirty="0">
              <a:latin typeface="Trebuchet MS" panose="020B0603020202020204" pitchFamily="34" charset="0"/>
            </a:endParaRPr>
          </a:p>
          <a:p>
            <a:pPr lvl="1" indent="-285750">
              <a:lnSpc>
                <a:spcPct val="130000"/>
              </a:lnSpc>
              <a:spcBef>
                <a:spcPts val="0"/>
              </a:spcBef>
              <a:spcAft>
                <a:spcPts val="600"/>
              </a:spcAft>
              <a:buFont typeface="Symbol" panose="05050102010706020507" pitchFamily="18" charset="2"/>
              <a:buChar char="¾"/>
            </a:pPr>
            <a:endParaRPr lang="en-GB" altLang="en-US" spc="20" dirty="0">
              <a:latin typeface="Trebuchet MS" panose="020B0603020202020204" pitchFamily="34" charset="0"/>
            </a:endParaRPr>
          </a:p>
          <a:p>
            <a:pPr lvl="1" indent="-285750">
              <a:lnSpc>
                <a:spcPct val="130000"/>
              </a:lnSpc>
              <a:spcBef>
                <a:spcPts val="0"/>
              </a:spcBef>
              <a:spcAft>
                <a:spcPts val="600"/>
              </a:spcAft>
              <a:buFont typeface="Symbol" panose="05050102010706020507" pitchFamily="18" charset="2"/>
              <a:buChar char="¾"/>
            </a:pPr>
            <a:endParaRPr lang="en-GB" altLang="en-US" spc="20" dirty="0">
              <a:latin typeface="Trebuchet MS" panose="020B0603020202020204" pitchFamily="34" charset="0"/>
            </a:endParaRPr>
          </a:p>
          <a:p>
            <a:pPr lvl="1" indent="-285750">
              <a:lnSpc>
                <a:spcPct val="130000"/>
              </a:lnSpc>
              <a:spcBef>
                <a:spcPts val="0"/>
              </a:spcBef>
              <a:spcAft>
                <a:spcPts val="600"/>
              </a:spcAft>
              <a:buFont typeface="Symbol" panose="05050102010706020507" pitchFamily="18" charset="2"/>
              <a:buChar char="¾"/>
            </a:pPr>
            <a:endParaRPr lang="en-GB" altLang="en-US" spc="20" dirty="0">
              <a:latin typeface="Trebuchet MS" panose="020B0603020202020204" pitchFamily="34" charset="0"/>
            </a:endParaRPr>
          </a:p>
          <a:p>
            <a:pPr>
              <a:lnSpc>
                <a:spcPct val="80000"/>
              </a:lnSpc>
            </a:pPr>
            <a:endParaRPr lang="en-US" altLang="en-US" dirty="0">
              <a:ea typeface="ＭＳ Ｐゴシック" panose="020B0600070205080204" pitchFamily="34" charset="-128"/>
            </a:endParaRPr>
          </a:p>
          <a:p>
            <a:pPr marL="228600" lvl="1" indent="-228600">
              <a:spcBef>
                <a:spcPts val="0"/>
              </a:spcBef>
              <a:spcAft>
                <a:spcPts val="600"/>
              </a:spcAft>
              <a:buFont typeface="Arial" panose="020B0604020202020204" pitchFamily="34" charset="0"/>
              <a:buChar char="•"/>
            </a:pPr>
            <a:endParaRPr lang="en-US" b="1" spc="20" dirty="0">
              <a:solidFill>
                <a:schemeClr val="accent1"/>
              </a:solidFill>
              <a:latin typeface="Trebuchet MS" panose="020B0603020202020204" pitchFamily="34" charset="0"/>
            </a:endParaRPr>
          </a:p>
          <a:p>
            <a:pPr marL="228600" lvl="1" indent="-228600">
              <a:spcBef>
                <a:spcPts val="0"/>
              </a:spcBef>
              <a:spcAft>
                <a:spcPts val="600"/>
              </a:spcAft>
              <a:buFont typeface="Arial" panose="020B0604020202020204" pitchFamily="34" charset="0"/>
              <a:buChar char="•"/>
            </a:pPr>
            <a:endParaRPr lang="en-US" b="1" spc="20" dirty="0">
              <a:solidFill>
                <a:schemeClr val="accent1"/>
              </a:solidFill>
              <a:latin typeface="Trebuchet MS" panose="020B0603020202020204" pitchFamily="34" charset="0"/>
            </a:endParaRPr>
          </a:p>
        </p:txBody>
      </p:sp>
    </p:spTree>
    <p:extLst>
      <p:ext uri="{BB962C8B-B14F-4D97-AF65-F5344CB8AC3E}">
        <p14:creationId xmlns:p14="http://schemas.microsoft.com/office/powerpoint/2010/main" val="13891980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F2C7F5-73AE-40D4-9736-8815398128B8}"/>
              </a:ext>
            </a:extLst>
          </p:cNvPr>
          <p:cNvSpPr>
            <a:spLocks noGrp="1"/>
          </p:cNvSpPr>
          <p:nvPr>
            <p:ph type="body" sz="quarter" idx="11"/>
          </p:nvPr>
        </p:nvSpPr>
        <p:spPr>
          <a:xfrm>
            <a:off x="577766" y="1043744"/>
            <a:ext cx="10383159" cy="531557"/>
          </a:xfrm>
        </p:spPr>
        <p:txBody>
          <a:bodyPr>
            <a:noAutofit/>
          </a:bodyPr>
          <a:lstStyle/>
          <a:p>
            <a:r>
              <a:rPr lang="en-US" dirty="0">
                <a:latin typeface="Trebuchet MS" panose="020B0603020202020204" pitchFamily="34" charset="0"/>
              </a:rPr>
              <a:t>Column 1: Module, kind of indicator, and indicator unique ID</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801FDDA2-72DC-4E37-98E2-A6FB9BDE16FA}"/>
              </a:ext>
            </a:extLst>
          </p:cNvPr>
          <p:cNvSpPr>
            <a:spLocks noGrp="1"/>
          </p:cNvSpPr>
          <p:nvPr>
            <p:ph type="body" sz="quarter" idx="10"/>
          </p:nvPr>
        </p:nvSpPr>
        <p:spPr/>
        <p:txBody>
          <a:bodyPr>
            <a:normAutofit fontScale="77500" lnSpcReduction="20000"/>
          </a:bodyPr>
          <a:lstStyle/>
          <a:p>
            <a:endParaRPr lang="en-GB"/>
          </a:p>
        </p:txBody>
      </p:sp>
      <p:graphicFrame>
        <p:nvGraphicFramePr>
          <p:cNvPr id="5" name="Diagram 4">
            <a:extLst>
              <a:ext uri="{FF2B5EF4-FFF2-40B4-BE49-F238E27FC236}">
                <a16:creationId xmlns:a16="http://schemas.microsoft.com/office/drawing/2014/main" id="{83E4438A-600B-4524-BB04-2D50079C8E40}"/>
              </a:ext>
            </a:extLst>
          </p:cNvPr>
          <p:cNvGraphicFramePr/>
          <p:nvPr/>
        </p:nvGraphicFramePr>
        <p:xfrm>
          <a:off x="459014" y="-1071"/>
          <a:ext cx="11339696" cy="445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Picture 9">
            <a:extLst>
              <a:ext uri="{FF2B5EF4-FFF2-40B4-BE49-F238E27FC236}">
                <a16:creationId xmlns:a16="http://schemas.microsoft.com/office/drawing/2014/main" id="{3244AE96-232C-4893-96A5-4C91510A0D64}"/>
              </a:ext>
            </a:extLst>
          </p:cNvPr>
          <p:cNvPicPr>
            <a:picLocks noChangeAspect="1"/>
          </p:cNvPicPr>
          <p:nvPr/>
        </p:nvPicPr>
        <p:blipFill rotWithShape="1">
          <a:blip r:embed="rId8"/>
          <a:srcRect t="33766" b="22525"/>
          <a:stretch/>
        </p:blipFill>
        <p:spPr>
          <a:xfrm>
            <a:off x="179369" y="2315688"/>
            <a:ext cx="11339696" cy="2788008"/>
          </a:xfrm>
          <a:prstGeom prst="rect">
            <a:avLst/>
          </a:prstGeom>
        </p:spPr>
      </p:pic>
    </p:spTree>
    <p:extLst>
      <p:ext uri="{BB962C8B-B14F-4D97-AF65-F5344CB8AC3E}">
        <p14:creationId xmlns:p14="http://schemas.microsoft.com/office/powerpoint/2010/main" val="40669998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F2C7F5-73AE-40D4-9736-8815398128B8}"/>
              </a:ext>
            </a:extLst>
          </p:cNvPr>
          <p:cNvSpPr>
            <a:spLocks noGrp="1"/>
          </p:cNvSpPr>
          <p:nvPr>
            <p:ph type="body" sz="quarter" idx="11"/>
          </p:nvPr>
        </p:nvSpPr>
        <p:spPr>
          <a:xfrm>
            <a:off x="577766" y="1043744"/>
            <a:ext cx="10383159" cy="531557"/>
          </a:xfrm>
        </p:spPr>
        <p:txBody>
          <a:bodyPr>
            <a:noAutofit/>
          </a:bodyPr>
          <a:lstStyle/>
          <a:p>
            <a:r>
              <a:rPr lang="en-US" dirty="0">
                <a:latin typeface="Trebuchet MS" panose="020B0603020202020204" pitchFamily="34" charset="0"/>
              </a:rPr>
              <a:t>Column 2: Question number (unique)</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801FDDA2-72DC-4E37-98E2-A6FB9BDE16FA}"/>
              </a:ext>
            </a:extLst>
          </p:cNvPr>
          <p:cNvSpPr>
            <a:spLocks noGrp="1"/>
          </p:cNvSpPr>
          <p:nvPr>
            <p:ph type="body" sz="quarter" idx="10"/>
          </p:nvPr>
        </p:nvSpPr>
        <p:spPr/>
        <p:txBody>
          <a:bodyPr>
            <a:normAutofit fontScale="77500" lnSpcReduction="20000"/>
          </a:bodyPr>
          <a:lstStyle/>
          <a:p>
            <a:endParaRPr lang="en-GB"/>
          </a:p>
        </p:txBody>
      </p:sp>
      <p:graphicFrame>
        <p:nvGraphicFramePr>
          <p:cNvPr id="5" name="Diagram 4">
            <a:extLst>
              <a:ext uri="{FF2B5EF4-FFF2-40B4-BE49-F238E27FC236}">
                <a16:creationId xmlns:a16="http://schemas.microsoft.com/office/drawing/2014/main" id="{83E4438A-600B-4524-BB04-2D50079C8E40}"/>
              </a:ext>
            </a:extLst>
          </p:cNvPr>
          <p:cNvGraphicFramePr/>
          <p:nvPr/>
        </p:nvGraphicFramePr>
        <p:xfrm>
          <a:off x="459014" y="-1071"/>
          <a:ext cx="11339696" cy="445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BCF8379-4292-486B-AA8C-98855212740B}"/>
              </a:ext>
            </a:extLst>
          </p:cNvPr>
          <p:cNvPicPr>
            <a:picLocks noChangeAspect="1"/>
          </p:cNvPicPr>
          <p:nvPr/>
        </p:nvPicPr>
        <p:blipFill rotWithShape="1">
          <a:blip r:embed="rId8"/>
          <a:srcRect l="5650" t="30476" b="12035"/>
          <a:stretch/>
        </p:blipFill>
        <p:spPr>
          <a:xfrm>
            <a:off x="688769" y="2090056"/>
            <a:ext cx="10949050" cy="3752669"/>
          </a:xfrm>
          <a:prstGeom prst="rect">
            <a:avLst/>
          </a:prstGeom>
        </p:spPr>
      </p:pic>
    </p:spTree>
    <p:extLst>
      <p:ext uri="{BB962C8B-B14F-4D97-AF65-F5344CB8AC3E}">
        <p14:creationId xmlns:p14="http://schemas.microsoft.com/office/powerpoint/2010/main" val="1456609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F2C7F5-73AE-40D4-9736-8815398128B8}"/>
              </a:ext>
            </a:extLst>
          </p:cNvPr>
          <p:cNvSpPr>
            <a:spLocks noGrp="1"/>
          </p:cNvSpPr>
          <p:nvPr>
            <p:ph type="body" sz="quarter" idx="11"/>
          </p:nvPr>
        </p:nvSpPr>
        <p:spPr>
          <a:xfrm>
            <a:off x="577766" y="1043744"/>
            <a:ext cx="10383159" cy="531557"/>
          </a:xfrm>
        </p:spPr>
        <p:txBody>
          <a:bodyPr>
            <a:noAutofit/>
          </a:bodyPr>
          <a:lstStyle/>
          <a:p>
            <a:r>
              <a:rPr lang="en-US" dirty="0">
                <a:latin typeface="Trebuchet MS" panose="020B0603020202020204" pitchFamily="34" charset="0"/>
              </a:rPr>
              <a:t>Column 3: Questions and instructions</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801FDDA2-72DC-4E37-98E2-A6FB9BDE16FA}"/>
              </a:ext>
            </a:extLst>
          </p:cNvPr>
          <p:cNvSpPr>
            <a:spLocks noGrp="1"/>
          </p:cNvSpPr>
          <p:nvPr>
            <p:ph type="body" sz="quarter" idx="10"/>
          </p:nvPr>
        </p:nvSpPr>
        <p:spPr/>
        <p:txBody>
          <a:bodyPr>
            <a:normAutofit fontScale="77500" lnSpcReduction="20000"/>
          </a:bodyPr>
          <a:lstStyle/>
          <a:p>
            <a:endParaRPr lang="en-GB"/>
          </a:p>
        </p:txBody>
      </p:sp>
      <p:graphicFrame>
        <p:nvGraphicFramePr>
          <p:cNvPr id="5" name="Diagram 4">
            <a:extLst>
              <a:ext uri="{FF2B5EF4-FFF2-40B4-BE49-F238E27FC236}">
                <a16:creationId xmlns:a16="http://schemas.microsoft.com/office/drawing/2014/main" id="{83E4438A-600B-4524-BB04-2D50079C8E40}"/>
              </a:ext>
            </a:extLst>
          </p:cNvPr>
          <p:cNvGraphicFramePr/>
          <p:nvPr/>
        </p:nvGraphicFramePr>
        <p:xfrm>
          <a:off x="459014" y="-1071"/>
          <a:ext cx="11339696" cy="445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Box 9">
            <a:extLst>
              <a:ext uri="{FF2B5EF4-FFF2-40B4-BE49-F238E27FC236}">
                <a16:creationId xmlns:a16="http://schemas.microsoft.com/office/drawing/2014/main" id="{89411EEF-6D4E-4E34-844C-8BFD958DDF31}"/>
              </a:ext>
            </a:extLst>
          </p:cNvPr>
          <p:cNvSpPr txBox="1"/>
          <p:nvPr/>
        </p:nvSpPr>
        <p:spPr>
          <a:xfrm>
            <a:off x="839716" y="1951230"/>
            <a:ext cx="10512567" cy="4108817"/>
          </a:xfrm>
          <a:prstGeom prst="rect">
            <a:avLst/>
          </a:prstGeom>
          <a:noFill/>
        </p:spPr>
        <p:txBody>
          <a:bodyPr wrap="square">
            <a:spAutoFit/>
          </a:bodyPr>
          <a:lstStyle/>
          <a:p>
            <a:pPr marL="171450" lvl="1">
              <a:lnSpc>
                <a:spcPct val="100000"/>
              </a:lnSpc>
              <a:spcBef>
                <a:spcPts val="0"/>
              </a:spcBef>
              <a:spcAft>
                <a:spcPts val="600"/>
              </a:spcAft>
              <a:buClr>
                <a:srgbClr val="1E7FB8"/>
              </a:buClr>
            </a:pPr>
            <a:endParaRPr lang="en-US" altLang="en-US" sz="1800" spc="20" dirty="0">
              <a:latin typeface="Trebuchet MS" panose="020B0603020202020204" pitchFamily="34" charset="0"/>
            </a:endParaRPr>
          </a:p>
          <a:p>
            <a:pPr marL="171450" lvl="1">
              <a:lnSpc>
                <a:spcPct val="100000"/>
              </a:lnSpc>
              <a:spcBef>
                <a:spcPts val="0"/>
              </a:spcBef>
              <a:spcAft>
                <a:spcPts val="600"/>
              </a:spcAft>
              <a:buClr>
                <a:srgbClr val="1E7FB8"/>
              </a:buClr>
            </a:pPr>
            <a:endParaRPr lang="en-US" altLang="en-US" spc="20" dirty="0">
              <a:latin typeface="Trebuchet MS" panose="020B0603020202020204" pitchFamily="34" charset="0"/>
            </a:endParaRPr>
          </a:p>
          <a:p>
            <a:pPr lvl="1" indent="-285750">
              <a:lnSpc>
                <a:spcPct val="100000"/>
              </a:lnSpc>
              <a:spcBef>
                <a:spcPts val="0"/>
              </a:spcBef>
              <a:spcAft>
                <a:spcPts val="600"/>
              </a:spcAft>
              <a:buClr>
                <a:srgbClr val="1E7FB8"/>
              </a:buClr>
              <a:buFont typeface="Symbol" panose="05050102010706020507" pitchFamily="18" charset="2"/>
              <a:buChar char="¾"/>
            </a:pPr>
            <a:endParaRPr lang="en-US" altLang="en-US" spc="20" dirty="0">
              <a:latin typeface="Trebuchet MS" panose="020B0603020202020204" pitchFamily="34" charset="0"/>
            </a:endParaRPr>
          </a:p>
          <a:p>
            <a:pPr lvl="1" indent="-285750">
              <a:lnSpc>
                <a:spcPct val="100000"/>
              </a:lnSpc>
              <a:spcBef>
                <a:spcPts val="0"/>
              </a:spcBef>
              <a:spcAft>
                <a:spcPts val="600"/>
              </a:spcAft>
              <a:buClr>
                <a:srgbClr val="1E7FB8"/>
              </a:buClr>
              <a:buFont typeface="Symbol" panose="05050102010706020507" pitchFamily="18" charset="2"/>
              <a:buChar char="¾"/>
            </a:pPr>
            <a:endParaRPr lang="en-US" altLang="en-US" sz="1800" spc="20" dirty="0">
              <a:latin typeface="Trebuchet MS" panose="020B0603020202020204" pitchFamily="34" charset="0"/>
            </a:endParaRPr>
          </a:p>
          <a:p>
            <a:pPr lvl="1" indent="-285750">
              <a:lnSpc>
                <a:spcPct val="100000"/>
              </a:lnSpc>
              <a:spcBef>
                <a:spcPts val="0"/>
              </a:spcBef>
              <a:spcAft>
                <a:spcPts val="600"/>
              </a:spcAft>
              <a:buClr>
                <a:srgbClr val="1E7FB8"/>
              </a:buClr>
              <a:buFont typeface="Symbol" panose="05050102010706020507" pitchFamily="18" charset="2"/>
              <a:buChar char="¾"/>
            </a:pPr>
            <a:endParaRPr lang="en-US" altLang="en-US" spc="20" dirty="0">
              <a:latin typeface="Trebuchet MS" panose="020B0603020202020204" pitchFamily="34" charset="0"/>
            </a:endParaRPr>
          </a:p>
          <a:p>
            <a:pPr lvl="1" indent="-285750">
              <a:lnSpc>
                <a:spcPct val="100000"/>
              </a:lnSpc>
              <a:spcBef>
                <a:spcPts val="0"/>
              </a:spcBef>
              <a:spcAft>
                <a:spcPts val="600"/>
              </a:spcAft>
              <a:buClr>
                <a:srgbClr val="1E7FB8"/>
              </a:buClr>
              <a:buFont typeface="Symbol" panose="05050102010706020507" pitchFamily="18" charset="2"/>
              <a:buChar char="¾"/>
            </a:pPr>
            <a:endParaRPr lang="en-US" altLang="en-US" sz="1800" spc="20" dirty="0">
              <a:latin typeface="Trebuchet MS" panose="020B0603020202020204" pitchFamily="34" charset="0"/>
            </a:endParaRPr>
          </a:p>
          <a:p>
            <a:pPr lvl="1" indent="-285750">
              <a:lnSpc>
                <a:spcPct val="100000"/>
              </a:lnSpc>
              <a:spcBef>
                <a:spcPts val="0"/>
              </a:spcBef>
              <a:spcAft>
                <a:spcPts val="600"/>
              </a:spcAft>
              <a:buClr>
                <a:srgbClr val="1E7FB8"/>
              </a:buClr>
              <a:buFont typeface="Symbol" panose="05050102010706020507" pitchFamily="18" charset="2"/>
              <a:buChar char="¾"/>
            </a:pPr>
            <a:endParaRPr lang="en-US" altLang="en-US" spc="20" dirty="0">
              <a:latin typeface="Trebuchet MS" panose="020B0603020202020204" pitchFamily="34" charset="0"/>
            </a:endParaRPr>
          </a:p>
          <a:p>
            <a:pPr lvl="1" indent="-285750">
              <a:lnSpc>
                <a:spcPct val="100000"/>
              </a:lnSpc>
              <a:spcBef>
                <a:spcPts val="0"/>
              </a:spcBef>
              <a:spcAft>
                <a:spcPts val="600"/>
              </a:spcAft>
              <a:buClr>
                <a:srgbClr val="1E7FB8"/>
              </a:buClr>
              <a:buFont typeface="Symbol" panose="05050102010706020507" pitchFamily="18" charset="2"/>
              <a:buChar char="¾"/>
            </a:pPr>
            <a:endParaRPr lang="en-US" altLang="en-US" sz="1800" spc="20" dirty="0">
              <a:latin typeface="Trebuchet MS" panose="020B0603020202020204" pitchFamily="34" charset="0"/>
            </a:endParaRPr>
          </a:p>
          <a:p>
            <a:pPr lvl="1" indent="-285750">
              <a:lnSpc>
                <a:spcPct val="100000"/>
              </a:lnSpc>
              <a:spcBef>
                <a:spcPts val="0"/>
              </a:spcBef>
              <a:spcAft>
                <a:spcPts val="600"/>
              </a:spcAft>
              <a:buClr>
                <a:srgbClr val="1E7FB8"/>
              </a:buClr>
              <a:buFont typeface="Symbol" panose="05050102010706020507" pitchFamily="18" charset="2"/>
              <a:buChar char="¾"/>
            </a:pPr>
            <a:endParaRPr lang="en-US" altLang="en-US" spc="20" dirty="0">
              <a:latin typeface="Trebuchet MS" panose="020B0603020202020204" pitchFamily="34" charset="0"/>
            </a:endParaRPr>
          </a:p>
          <a:p>
            <a:pPr lvl="1" indent="-285750">
              <a:lnSpc>
                <a:spcPct val="100000"/>
              </a:lnSpc>
              <a:spcBef>
                <a:spcPts val="0"/>
              </a:spcBef>
              <a:spcAft>
                <a:spcPts val="600"/>
              </a:spcAft>
              <a:buClr>
                <a:srgbClr val="1E7FB8"/>
              </a:buClr>
              <a:buFont typeface="Arial" panose="020B0604020202020204" pitchFamily="34" charset="0"/>
              <a:buChar char="•"/>
            </a:pPr>
            <a:r>
              <a:rPr lang="en-US" altLang="en-US" spc="20" dirty="0">
                <a:latin typeface="Trebuchet MS" panose="020B0603020202020204" pitchFamily="34" charset="0"/>
              </a:rPr>
              <a:t>You will notice sentences throughout the questionnaire that provide </a:t>
            </a:r>
            <a:r>
              <a:rPr lang="en-US" altLang="en-US" b="1" spc="20" dirty="0">
                <a:solidFill>
                  <a:srgbClr val="0070C0"/>
                </a:solidFill>
                <a:latin typeface="Trebuchet MS" panose="020B0603020202020204" pitchFamily="34" charset="0"/>
              </a:rPr>
              <a:t>information to the respondent</a:t>
            </a:r>
            <a:r>
              <a:rPr lang="en-US" altLang="en-US" spc="20" dirty="0">
                <a:latin typeface="Trebuchet MS" panose="020B0603020202020204" pitchFamily="34" charset="0"/>
              </a:rPr>
              <a:t> about the next set of questions to be asked. These sentences must be read to the respondent, so that they know what to expect from the next set of questions.</a:t>
            </a:r>
          </a:p>
        </p:txBody>
      </p:sp>
      <p:pic>
        <p:nvPicPr>
          <p:cNvPr id="11" name="Picture 10">
            <a:extLst>
              <a:ext uri="{FF2B5EF4-FFF2-40B4-BE49-F238E27FC236}">
                <a16:creationId xmlns:a16="http://schemas.microsoft.com/office/drawing/2014/main" id="{607C25CF-17A1-4656-900D-BDAC55DD5BC3}"/>
              </a:ext>
            </a:extLst>
          </p:cNvPr>
          <p:cNvPicPr>
            <a:picLocks noChangeAspect="1"/>
          </p:cNvPicPr>
          <p:nvPr/>
        </p:nvPicPr>
        <p:blipFill rotWithShape="1">
          <a:blip r:embed="rId8"/>
          <a:srcRect l="26101" t="34264" r="3725" b="19519"/>
          <a:stretch/>
        </p:blipFill>
        <p:spPr>
          <a:xfrm>
            <a:off x="1697003" y="1959464"/>
            <a:ext cx="8045301" cy="2980526"/>
          </a:xfrm>
          <a:prstGeom prst="rect">
            <a:avLst/>
          </a:prstGeom>
        </p:spPr>
      </p:pic>
    </p:spTree>
    <p:extLst>
      <p:ext uri="{BB962C8B-B14F-4D97-AF65-F5344CB8AC3E}">
        <p14:creationId xmlns:p14="http://schemas.microsoft.com/office/powerpoint/2010/main" val="1304901721"/>
      </p:ext>
    </p:extLst>
  </p:cSld>
  <p:clrMapOvr>
    <a:masterClrMapping/>
  </p:clrMapOvr>
</p:sld>
</file>

<file path=ppt/theme/theme1.xml><?xml version="1.0" encoding="utf-8"?>
<a:theme xmlns:a="http://schemas.openxmlformats.org/drawingml/2006/main" name="1_Office Theme">
  <a:themeElements>
    <a:clrScheme name="WHO DDI 2">
      <a:dk1>
        <a:srgbClr val="000000"/>
      </a:dk1>
      <a:lt1>
        <a:srgbClr val="FFFFFF"/>
      </a:lt1>
      <a:dk2>
        <a:srgbClr val="002C5F"/>
      </a:dk2>
      <a:lt2>
        <a:srgbClr val="EBEBEB"/>
      </a:lt2>
      <a:accent1>
        <a:srgbClr val="008DC9"/>
      </a:accent1>
      <a:accent2>
        <a:srgbClr val="78D5FF"/>
      </a:accent2>
      <a:accent3>
        <a:srgbClr val="FFCC00"/>
      </a:accent3>
      <a:accent4>
        <a:srgbClr val="002C5F"/>
      </a:accent4>
      <a:accent5>
        <a:srgbClr val="00A173"/>
      </a:accent5>
      <a:accent6>
        <a:srgbClr val="696969"/>
      </a:accent6>
      <a:hlink>
        <a:srgbClr val="008DC9"/>
      </a:hlink>
      <a:folHlink>
        <a:srgbClr val="878787"/>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BAB383CFE351E4980079CAB43D24491" ma:contentTypeVersion="13" ma:contentTypeDescription="Create a new document." ma:contentTypeScope="" ma:versionID="21903c200076b3ec55be68dd2bdf11fe">
  <xsd:schema xmlns:xsd="http://www.w3.org/2001/XMLSchema" xmlns:xs="http://www.w3.org/2001/XMLSchema" xmlns:p="http://schemas.microsoft.com/office/2006/metadata/properties" xmlns:ns2="1022376e-cd63-4e3a-9ae1-c617fc1c4f2c" xmlns:ns3="bd879b36-96f5-4c4e-979a-9eb1cd712529" targetNamespace="http://schemas.microsoft.com/office/2006/metadata/properties" ma:root="true" ma:fieldsID="f489635911e13f24b7b9894dba5432d9" ns2:_="" ns3:_="">
    <xsd:import namespace="1022376e-cd63-4e3a-9ae1-c617fc1c4f2c"/>
    <xsd:import namespace="bd879b36-96f5-4c4e-979a-9eb1cd71252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022376e-cd63-4e3a-9ae1-c617fc1c4f2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d879b36-96f5-4c4e-979a-9eb1cd712529"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bd879b36-96f5-4c4e-979a-9eb1cd712529">
      <UserInfo>
        <DisplayName>VENTER, Wendy</DisplayName>
        <AccountId>82</AccountId>
        <AccountType/>
      </UserInfo>
      <UserInfo>
        <DisplayName>CHU, Hong Anh</DisplayName>
        <AccountId>48</AccountId>
        <AccountType/>
      </UserInfo>
      <UserInfo>
        <DisplayName>MA FAT, Doris</DisplayName>
        <AccountId>56</AccountId>
        <AccountType/>
      </UserInfo>
      <UserInfo>
        <DisplayName>ZHAO, Luhua</DisplayName>
        <AccountId>18</AccountId>
        <AccountType/>
      </UserInfo>
      <UserInfo>
        <DisplayName>BADR, Azza Mohamed</DisplayName>
        <AccountId>285</AccountId>
        <AccountType/>
      </UserInfo>
      <UserInfo>
        <DisplayName>CHATTERJI, Somnath</DisplayName>
        <AccountId>19</AccountId>
        <AccountType/>
      </UserInfo>
      <UserInfo>
        <DisplayName>FRASER, Emily Jane</DisplayName>
        <AccountId>835</AccountId>
        <AccountType/>
      </UserInfo>
      <UserInfo>
        <DisplayName>GUTIERREZ LOBOS, Benjamin</DisplayName>
        <AccountId>785</AccountId>
        <AccountType/>
      </UserInfo>
      <UserInfo>
        <DisplayName>TOMASKA, Nola</DisplayName>
        <AccountId>69</AccountId>
        <AccountType/>
      </UserInfo>
      <UserInfo>
        <DisplayName>NAIDOO, Nirmala</DisplayName>
        <AccountId>60</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6B3D44C-EB71-42AB-9166-97A50C655F0C}">
  <ds:schemaRefs>
    <ds:schemaRef ds:uri="1022376e-cd63-4e3a-9ae1-c617fc1c4f2c"/>
    <ds:schemaRef ds:uri="bd879b36-96f5-4c4e-979a-9eb1cd71252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4F7C4A28-27A6-4D40-96DC-F28675483A58}">
  <ds:schemaRefs>
    <ds:schemaRef ds:uri="http://schemas.openxmlformats.org/package/2006/metadata/core-properties"/>
    <ds:schemaRef ds:uri="http://purl.org/dc/elements/1.1/"/>
    <ds:schemaRef ds:uri="http://schemas.microsoft.com/office/2006/metadata/properties"/>
    <ds:schemaRef ds:uri="http://schemas.microsoft.com/office/2006/documentManagement/types"/>
    <ds:schemaRef ds:uri="http://purl.org/dc/terms/"/>
    <ds:schemaRef ds:uri="bd879b36-96f5-4c4e-979a-9eb1cd712529"/>
    <ds:schemaRef ds:uri="1022376e-cd63-4e3a-9ae1-c617fc1c4f2c"/>
    <ds:schemaRef ds:uri="http://purl.org/dc/dcmitype/"/>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AA779C37-014B-4ABC-AADD-17C930C33C1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9217</TotalTime>
  <Words>1811</Words>
  <Application>Microsoft Office PowerPoint</Application>
  <PresentationFormat>Widescreen</PresentationFormat>
  <Paragraphs>297</Paragraphs>
  <Slides>23</Slides>
  <Notes>23</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23</vt:i4>
      </vt:variant>
    </vt:vector>
  </HeadingPairs>
  <TitlesOfParts>
    <vt:vector size="32" baseType="lpstr">
      <vt:lpstr>Arial</vt:lpstr>
      <vt:lpstr>Calibri</vt:lpstr>
      <vt:lpstr>Calibri Light</vt:lpstr>
      <vt:lpstr>Catamaran Medium</vt:lpstr>
      <vt:lpstr>Symbol</vt:lpstr>
      <vt:lpstr>Trebuchet MS</vt:lpstr>
      <vt:lpstr>Wingdings</vt:lpstr>
      <vt:lpstr>1_Office Theme</vt:lpstr>
      <vt:lpstr>Office Theme</vt:lpstr>
      <vt:lpstr>Harmonized Health Facility Assessment (HHFA) </vt:lpstr>
      <vt:lpstr>Session 4:  HHFA Core questionnaire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Practice: Understanding response tables with observation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Murakozi urakozi  Merci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SCH</dc:title>
  <dc:creator>TOMASKA, Nola</dc:creator>
  <cp:lastModifiedBy>VENTER, Wendy</cp:lastModifiedBy>
  <cp:revision>600</cp:revision>
  <dcterms:created xsi:type="dcterms:W3CDTF">2021-03-29T07:45:20Z</dcterms:created>
  <dcterms:modified xsi:type="dcterms:W3CDTF">2022-04-29T06:15:00Z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0x0101002BAB383CFE351E4980079CAB43D24491</vt:lpwstr>
  </property>
</Properties>
</file>